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Lst>
  <p:notesMasterIdLst>
    <p:notesMasterId r:id="rId31"/>
  </p:notesMasterIdLst>
  <p:handoutMasterIdLst>
    <p:handoutMasterId r:id="rId32"/>
  </p:handoutMasterIdLst>
  <p:sldIdLst>
    <p:sldId id="257" r:id="rId5"/>
    <p:sldId id="457" r:id="rId6"/>
    <p:sldId id="433" r:id="rId7"/>
    <p:sldId id="434" r:id="rId8"/>
    <p:sldId id="436" r:id="rId9"/>
    <p:sldId id="442" r:id="rId10"/>
    <p:sldId id="459" r:id="rId11"/>
    <p:sldId id="460" r:id="rId12"/>
    <p:sldId id="461" r:id="rId13"/>
    <p:sldId id="462" r:id="rId14"/>
    <p:sldId id="463" r:id="rId15"/>
    <p:sldId id="464" r:id="rId16"/>
    <p:sldId id="465" r:id="rId17"/>
    <p:sldId id="466" r:id="rId18"/>
    <p:sldId id="467" r:id="rId19"/>
    <p:sldId id="468" r:id="rId20"/>
    <p:sldId id="448" r:id="rId21"/>
    <p:sldId id="449" r:id="rId22"/>
    <p:sldId id="450" r:id="rId23"/>
    <p:sldId id="474" r:id="rId24"/>
    <p:sldId id="473" r:id="rId25"/>
    <p:sldId id="472" r:id="rId26"/>
    <p:sldId id="471" r:id="rId27"/>
    <p:sldId id="469" r:id="rId28"/>
    <p:sldId id="470" r:id="rId29"/>
    <p:sldId id="456" r:id="rId30"/>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SH-Template" id="{705054ED-DB56-FA4C-BB16-D35BDEFFF4C1}">
          <p14:sldIdLst>
            <p14:sldId id="257"/>
            <p14:sldId id="457"/>
            <p14:sldId id="433"/>
            <p14:sldId id="434"/>
            <p14:sldId id="436"/>
            <p14:sldId id="442"/>
            <p14:sldId id="459"/>
            <p14:sldId id="460"/>
            <p14:sldId id="461"/>
            <p14:sldId id="462"/>
            <p14:sldId id="463"/>
            <p14:sldId id="464"/>
            <p14:sldId id="465"/>
            <p14:sldId id="466"/>
            <p14:sldId id="467"/>
            <p14:sldId id="468"/>
            <p14:sldId id="448"/>
            <p14:sldId id="449"/>
            <p14:sldId id="450"/>
            <p14:sldId id="474"/>
            <p14:sldId id="473"/>
            <p14:sldId id="472"/>
            <p14:sldId id="471"/>
            <p14:sldId id="469"/>
            <p14:sldId id="470"/>
            <p14:sldId id="45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AFAFA"/>
    <a:srgbClr val="08119E"/>
    <a:srgbClr val="FFFF00"/>
    <a:srgbClr val="92D050"/>
    <a:srgbClr val="996633"/>
    <a:srgbClr val="FC4B4E"/>
    <a:srgbClr val="F732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92BAF-E025-43FC-8990-B41D3EFE9885}" v="5" dt="2020-04-27T14:57:48.6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49" y="41"/>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Martin" userId="a4dee85b-0419-44ea-b0c6-c89f74655806" providerId="ADAL" clId="{614BD7F2-7E85-4195-AC2D-07A48917D17D}"/>
    <pc:docChg chg="undo custSel addSld delSld modSld modMainMaster modSection">
      <pc:chgData name="Laura Martin" userId="a4dee85b-0419-44ea-b0c6-c89f74655806" providerId="ADAL" clId="{614BD7F2-7E85-4195-AC2D-07A48917D17D}" dt="2020-04-23T12:53:51.261" v="1056" actId="478"/>
      <pc:docMkLst>
        <pc:docMk/>
      </pc:docMkLst>
      <pc:sldChg chg="addSp delSp modSp">
        <pc:chgData name="Laura Martin" userId="a4dee85b-0419-44ea-b0c6-c89f74655806" providerId="ADAL" clId="{614BD7F2-7E85-4195-AC2D-07A48917D17D}" dt="2020-04-23T12:53:51.261" v="1056" actId="478"/>
        <pc:sldMkLst>
          <pc:docMk/>
          <pc:sldMk cId="1788370411" sldId="257"/>
        </pc:sldMkLst>
        <pc:spChg chg="mod">
          <ac:chgData name="Laura Martin" userId="a4dee85b-0419-44ea-b0c6-c89f74655806" providerId="ADAL" clId="{614BD7F2-7E85-4195-AC2D-07A48917D17D}" dt="2020-04-23T12:49:38.658" v="1026" actId="1076"/>
          <ac:spMkLst>
            <pc:docMk/>
            <pc:sldMk cId="1788370411" sldId="257"/>
            <ac:spMk id="3" creationId="{6508C4BC-8FC3-43B4-8985-5B61A1D09447}"/>
          </ac:spMkLst>
        </pc:spChg>
        <pc:spChg chg="mod">
          <ac:chgData name="Laura Martin" userId="a4dee85b-0419-44ea-b0c6-c89f74655806" providerId="ADAL" clId="{614BD7F2-7E85-4195-AC2D-07A48917D17D}" dt="2020-04-23T12:50:09.749" v="1053" actId="13926"/>
          <ac:spMkLst>
            <pc:docMk/>
            <pc:sldMk cId="1788370411" sldId="257"/>
            <ac:spMk id="7" creationId="{00000000-0000-0000-0000-000000000000}"/>
          </ac:spMkLst>
        </pc:spChg>
        <pc:graphicFrameChg chg="add del mod modGraphic">
          <ac:chgData name="Laura Martin" userId="a4dee85b-0419-44ea-b0c6-c89f74655806" providerId="ADAL" clId="{614BD7F2-7E85-4195-AC2D-07A48917D17D}" dt="2020-04-23T12:53:51.261" v="1056" actId="478"/>
          <ac:graphicFrameMkLst>
            <pc:docMk/>
            <pc:sldMk cId="1788370411" sldId="257"/>
            <ac:graphicFrameMk id="5" creationId="{9239C4FD-2F09-4B35-BB3B-5C44AB52DB79}"/>
          </ac:graphicFrameMkLst>
        </pc:graphicFrameChg>
      </pc:sldChg>
      <pc:sldChg chg="addSp modSp">
        <pc:chgData name="Laura Martin" userId="a4dee85b-0419-44ea-b0c6-c89f74655806" providerId="ADAL" clId="{614BD7F2-7E85-4195-AC2D-07A48917D17D}" dt="2020-04-23T10:00:28.336" v="178" actId="20577"/>
        <pc:sldMkLst>
          <pc:docMk/>
          <pc:sldMk cId="2512192983" sldId="433"/>
        </pc:sldMkLst>
        <pc:spChg chg="mod">
          <ac:chgData name="Laura Martin" userId="a4dee85b-0419-44ea-b0c6-c89f74655806" providerId="ADAL" clId="{614BD7F2-7E85-4195-AC2D-07A48917D17D}" dt="2020-04-23T10:00:21.240" v="171" actId="1038"/>
          <ac:spMkLst>
            <pc:docMk/>
            <pc:sldMk cId="2512192983" sldId="433"/>
            <ac:spMk id="3" creationId="{1E5C6D8D-7973-4D41-BD50-FFDA517345E5}"/>
          </ac:spMkLst>
        </pc:spChg>
        <pc:spChg chg="mod">
          <ac:chgData name="Laura Martin" userId="a4dee85b-0419-44ea-b0c6-c89f74655806" providerId="ADAL" clId="{614BD7F2-7E85-4195-AC2D-07A48917D17D}" dt="2020-04-23T09:59:46.754" v="160" actId="164"/>
          <ac:spMkLst>
            <pc:docMk/>
            <pc:sldMk cId="2512192983" sldId="433"/>
            <ac:spMk id="4" creationId="{E6CBCC06-BEA5-4D23-9D64-449C0D852533}"/>
          </ac:spMkLst>
        </pc:spChg>
        <pc:spChg chg="mod">
          <ac:chgData name="Laura Martin" userId="a4dee85b-0419-44ea-b0c6-c89f74655806" providerId="ADAL" clId="{614BD7F2-7E85-4195-AC2D-07A48917D17D}" dt="2020-04-23T10:00:28.336" v="178" actId="20577"/>
          <ac:spMkLst>
            <pc:docMk/>
            <pc:sldMk cId="2512192983" sldId="433"/>
            <ac:spMk id="5" creationId="{B958A496-EA40-4BB3-A1AB-0753C0738503}"/>
          </ac:spMkLst>
        </pc:spChg>
        <pc:spChg chg="mod">
          <ac:chgData name="Laura Martin" userId="a4dee85b-0419-44ea-b0c6-c89f74655806" providerId="ADAL" clId="{614BD7F2-7E85-4195-AC2D-07A48917D17D}" dt="2020-04-23T09:59:46.754" v="160" actId="164"/>
          <ac:spMkLst>
            <pc:docMk/>
            <pc:sldMk cId="2512192983" sldId="433"/>
            <ac:spMk id="11" creationId="{1291D348-650D-4AA5-8D10-38BB0D67B90F}"/>
          </ac:spMkLst>
        </pc:spChg>
        <pc:spChg chg="mod">
          <ac:chgData name="Laura Martin" userId="a4dee85b-0419-44ea-b0c6-c89f74655806" providerId="ADAL" clId="{614BD7F2-7E85-4195-AC2D-07A48917D17D}" dt="2020-04-23T09:59:46.754" v="160" actId="164"/>
          <ac:spMkLst>
            <pc:docMk/>
            <pc:sldMk cId="2512192983" sldId="433"/>
            <ac:spMk id="12" creationId="{7AF64B3E-451B-4CDA-996C-26B38614BD90}"/>
          </ac:spMkLst>
        </pc:spChg>
        <pc:spChg chg="mod">
          <ac:chgData name="Laura Martin" userId="a4dee85b-0419-44ea-b0c6-c89f74655806" providerId="ADAL" clId="{614BD7F2-7E85-4195-AC2D-07A48917D17D}" dt="2020-04-23T09:59:46.754" v="160" actId="164"/>
          <ac:spMkLst>
            <pc:docMk/>
            <pc:sldMk cId="2512192983" sldId="433"/>
            <ac:spMk id="13" creationId="{35726752-B08A-440B-8CBD-290335B86127}"/>
          </ac:spMkLst>
        </pc:spChg>
        <pc:spChg chg="mod">
          <ac:chgData name="Laura Martin" userId="a4dee85b-0419-44ea-b0c6-c89f74655806" providerId="ADAL" clId="{614BD7F2-7E85-4195-AC2D-07A48917D17D}" dt="2020-04-23T09:59:46.754" v="160" actId="164"/>
          <ac:spMkLst>
            <pc:docMk/>
            <pc:sldMk cId="2512192983" sldId="433"/>
            <ac:spMk id="14" creationId="{F5B29644-D223-4E57-8ED6-9C0E57ED5DF9}"/>
          </ac:spMkLst>
        </pc:spChg>
        <pc:spChg chg="mod">
          <ac:chgData name="Laura Martin" userId="a4dee85b-0419-44ea-b0c6-c89f74655806" providerId="ADAL" clId="{614BD7F2-7E85-4195-AC2D-07A48917D17D}" dt="2020-04-23T09:59:46.754" v="160" actId="164"/>
          <ac:spMkLst>
            <pc:docMk/>
            <pc:sldMk cId="2512192983" sldId="433"/>
            <ac:spMk id="16" creationId="{8DE29FA9-D789-4032-A869-52AC238333F8}"/>
          </ac:spMkLst>
        </pc:spChg>
        <pc:grpChg chg="add mod">
          <ac:chgData name="Laura Martin" userId="a4dee85b-0419-44ea-b0c6-c89f74655806" providerId="ADAL" clId="{614BD7F2-7E85-4195-AC2D-07A48917D17D}" dt="2020-04-23T09:59:53.168" v="161" actId="1076"/>
          <ac:grpSpMkLst>
            <pc:docMk/>
            <pc:sldMk cId="2512192983" sldId="433"/>
            <ac:grpSpMk id="6" creationId="{4F1AB048-31F8-4C55-90D3-E231AADCB785}"/>
          </ac:grpSpMkLst>
        </pc:grpChg>
        <pc:picChg chg="mod">
          <ac:chgData name="Laura Martin" userId="a4dee85b-0419-44ea-b0c6-c89f74655806" providerId="ADAL" clId="{614BD7F2-7E85-4195-AC2D-07A48917D17D}" dt="2020-04-23T09:59:46.754" v="160" actId="164"/>
          <ac:picMkLst>
            <pc:docMk/>
            <pc:sldMk cId="2512192983" sldId="433"/>
            <ac:picMk id="17" creationId="{09A07E36-13A4-4137-98E2-24466B53E974}"/>
          </ac:picMkLst>
        </pc:picChg>
        <pc:picChg chg="mod">
          <ac:chgData name="Laura Martin" userId="a4dee85b-0419-44ea-b0c6-c89f74655806" providerId="ADAL" clId="{614BD7F2-7E85-4195-AC2D-07A48917D17D}" dt="2020-04-23T09:59:46.754" v="160" actId="164"/>
          <ac:picMkLst>
            <pc:docMk/>
            <pc:sldMk cId="2512192983" sldId="433"/>
            <ac:picMk id="19" creationId="{F3BAD02C-1D70-4F0A-96D0-1125F9E0F1DE}"/>
          </ac:picMkLst>
        </pc:picChg>
        <pc:picChg chg="mod">
          <ac:chgData name="Laura Martin" userId="a4dee85b-0419-44ea-b0c6-c89f74655806" providerId="ADAL" clId="{614BD7F2-7E85-4195-AC2D-07A48917D17D}" dt="2020-04-23T09:59:46.754" v="160" actId="164"/>
          <ac:picMkLst>
            <pc:docMk/>
            <pc:sldMk cId="2512192983" sldId="433"/>
            <ac:picMk id="21" creationId="{73853B8E-74C0-4392-B742-F8FE5235BB1A}"/>
          </ac:picMkLst>
        </pc:picChg>
        <pc:picChg chg="mod">
          <ac:chgData name="Laura Martin" userId="a4dee85b-0419-44ea-b0c6-c89f74655806" providerId="ADAL" clId="{614BD7F2-7E85-4195-AC2D-07A48917D17D}" dt="2020-04-23T09:59:46.754" v="160" actId="164"/>
          <ac:picMkLst>
            <pc:docMk/>
            <pc:sldMk cId="2512192983" sldId="433"/>
            <ac:picMk id="23" creationId="{64D20779-5929-4B4C-BA67-2295871A0584}"/>
          </ac:picMkLst>
        </pc:picChg>
        <pc:picChg chg="mod">
          <ac:chgData name="Laura Martin" userId="a4dee85b-0419-44ea-b0c6-c89f74655806" providerId="ADAL" clId="{614BD7F2-7E85-4195-AC2D-07A48917D17D}" dt="2020-04-23T09:59:46.754" v="160" actId="164"/>
          <ac:picMkLst>
            <pc:docMk/>
            <pc:sldMk cId="2512192983" sldId="433"/>
            <ac:picMk id="25" creationId="{EE5C5EDE-1CE7-4CE0-8884-63D934602905}"/>
          </ac:picMkLst>
        </pc:picChg>
        <pc:picChg chg="mod">
          <ac:chgData name="Laura Martin" userId="a4dee85b-0419-44ea-b0c6-c89f74655806" providerId="ADAL" clId="{614BD7F2-7E85-4195-AC2D-07A48917D17D}" dt="2020-04-23T09:59:46.754" v="160" actId="164"/>
          <ac:picMkLst>
            <pc:docMk/>
            <pc:sldMk cId="2512192983" sldId="433"/>
            <ac:picMk id="27" creationId="{22C8F9E9-BEA3-40C5-BB2B-68277302EAA9}"/>
          </ac:picMkLst>
        </pc:picChg>
      </pc:sldChg>
      <pc:sldChg chg="modSp">
        <pc:chgData name="Laura Martin" userId="a4dee85b-0419-44ea-b0c6-c89f74655806" providerId="ADAL" clId="{614BD7F2-7E85-4195-AC2D-07A48917D17D}" dt="2020-04-23T10:04:04.522" v="238" actId="6549"/>
        <pc:sldMkLst>
          <pc:docMk/>
          <pc:sldMk cId="3332096677" sldId="434"/>
        </pc:sldMkLst>
        <pc:spChg chg="mod">
          <ac:chgData name="Laura Martin" userId="a4dee85b-0419-44ea-b0c6-c89f74655806" providerId="ADAL" clId="{614BD7F2-7E85-4195-AC2D-07A48917D17D}" dt="2020-04-23T10:04:04.522" v="238" actId="6549"/>
          <ac:spMkLst>
            <pc:docMk/>
            <pc:sldMk cId="3332096677" sldId="434"/>
            <ac:spMk id="4" creationId="{4D66EF68-9150-4515-B1B3-3AE36D5A9E33}"/>
          </ac:spMkLst>
        </pc:spChg>
        <pc:spChg chg="mod">
          <ac:chgData name="Laura Martin" userId="a4dee85b-0419-44ea-b0c6-c89f74655806" providerId="ADAL" clId="{614BD7F2-7E85-4195-AC2D-07A48917D17D}" dt="2020-04-23T10:01:04.776" v="185" actId="404"/>
          <ac:spMkLst>
            <pc:docMk/>
            <pc:sldMk cId="3332096677" sldId="434"/>
            <ac:spMk id="5" creationId="{F95C2166-3C58-4A35-970A-D04B7CE98981}"/>
          </ac:spMkLst>
        </pc:spChg>
      </pc:sldChg>
      <pc:sldChg chg="modTransition">
        <pc:chgData name="Laura Martin" userId="a4dee85b-0419-44ea-b0c6-c89f74655806" providerId="ADAL" clId="{614BD7F2-7E85-4195-AC2D-07A48917D17D}" dt="2020-04-23T10:49:05.160" v="1019"/>
        <pc:sldMkLst>
          <pc:docMk/>
          <pc:sldMk cId="3631949453" sldId="435"/>
        </pc:sldMkLst>
      </pc:sldChg>
      <pc:sldChg chg="addSp delSp modSp">
        <pc:chgData name="Laura Martin" userId="a4dee85b-0419-44ea-b0c6-c89f74655806" providerId="ADAL" clId="{614BD7F2-7E85-4195-AC2D-07A48917D17D}" dt="2020-04-23T10:19:50.861" v="388"/>
        <pc:sldMkLst>
          <pc:docMk/>
          <pc:sldMk cId="72561417" sldId="436"/>
        </pc:sldMkLst>
        <pc:spChg chg="mod">
          <ac:chgData name="Laura Martin" userId="a4dee85b-0419-44ea-b0c6-c89f74655806" providerId="ADAL" clId="{614BD7F2-7E85-4195-AC2D-07A48917D17D}" dt="2020-04-23T10:19:34.326" v="386" actId="1076"/>
          <ac:spMkLst>
            <pc:docMk/>
            <pc:sldMk cId="72561417" sldId="436"/>
            <ac:spMk id="5" creationId="{0474B7E2-C17A-4340-A4ED-41733D44C054}"/>
          </ac:spMkLst>
        </pc:spChg>
        <pc:spChg chg="mod">
          <ac:chgData name="Laura Martin" userId="a4dee85b-0419-44ea-b0c6-c89f74655806" providerId="ADAL" clId="{614BD7F2-7E85-4195-AC2D-07A48917D17D}" dt="2020-04-23T10:07:09.502" v="268" actId="1076"/>
          <ac:spMkLst>
            <pc:docMk/>
            <pc:sldMk cId="72561417" sldId="436"/>
            <ac:spMk id="8" creationId="{8C930D16-0F04-40A5-8799-C44F5011A4F5}"/>
          </ac:spMkLst>
        </pc:spChg>
        <pc:spChg chg="add">
          <ac:chgData name="Laura Martin" userId="a4dee85b-0419-44ea-b0c6-c89f74655806" providerId="ADAL" clId="{614BD7F2-7E85-4195-AC2D-07A48917D17D}" dt="2020-04-23T10:19:50.861" v="388"/>
          <ac:spMkLst>
            <pc:docMk/>
            <pc:sldMk cId="72561417" sldId="436"/>
            <ac:spMk id="10" creationId="{08A206E6-5E73-48A7-A1B8-6F8F3A0C9E04}"/>
          </ac:spMkLst>
        </pc:spChg>
        <pc:spChg chg="mod">
          <ac:chgData name="Laura Martin" userId="a4dee85b-0419-44ea-b0c6-c89f74655806" providerId="ADAL" clId="{614BD7F2-7E85-4195-AC2D-07A48917D17D}" dt="2020-04-23T10:04:49.639" v="249" actId="404"/>
          <ac:spMkLst>
            <pc:docMk/>
            <pc:sldMk cId="72561417" sldId="436"/>
            <ac:spMk id="13" creationId="{3E9B85BA-4645-4F70-8F5D-5375E47CB29F}"/>
          </ac:spMkLst>
        </pc:spChg>
        <pc:grpChg chg="add del mod">
          <ac:chgData name="Laura Martin" userId="a4dee85b-0419-44ea-b0c6-c89f74655806" providerId="ADAL" clId="{614BD7F2-7E85-4195-AC2D-07A48917D17D}" dt="2020-04-23T10:19:50.267" v="387" actId="478"/>
          <ac:grpSpMkLst>
            <pc:docMk/>
            <pc:sldMk cId="72561417" sldId="436"/>
            <ac:grpSpMk id="4" creationId="{8742300F-BD0E-4BA9-8452-31BBDE42996C}"/>
          </ac:grpSpMkLst>
        </pc:grpChg>
        <pc:graphicFrameChg chg="mod modGraphic">
          <ac:chgData name="Laura Martin" userId="a4dee85b-0419-44ea-b0c6-c89f74655806" providerId="ADAL" clId="{614BD7F2-7E85-4195-AC2D-07A48917D17D}" dt="2020-04-23T10:05:09.916" v="252" actId="14100"/>
          <ac:graphicFrameMkLst>
            <pc:docMk/>
            <pc:sldMk cId="72561417" sldId="436"/>
            <ac:graphicFrameMk id="3" creationId="{325C2198-621F-4F34-9468-FD75A863C4AE}"/>
          </ac:graphicFrameMkLst>
        </pc:graphicFrameChg>
        <pc:picChg chg="mod">
          <ac:chgData name="Laura Martin" userId="a4dee85b-0419-44ea-b0c6-c89f74655806" providerId="ADAL" clId="{614BD7F2-7E85-4195-AC2D-07A48917D17D}" dt="2020-04-23T10:06:26.556" v="261" actId="164"/>
          <ac:picMkLst>
            <pc:docMk/>
            <pc:sldMk cId="72561417" sldId="436"/>
            <ac:picMk id="9" creationId="{6FA034E7-5E79-4A9F-B065-687C4111D123}"/>
          </ac:picMkLst>
        </pc:picChg>
        <pc:picChg chg="add">
          <ac:chgData name="Laura Martin" userId="a4dee85b-0419-44ea-b0c6-c89f74655806" providerId="ADAL" clId="{614BD7F2-7E85-4195-AC2D-07A48917D17D}" dt="2020-04-23T10:19:50.861" v="388"/>
          <ac:picMkLst>
            <pc:docMk/>
            <pc:sldMk cId="72561417" sldId="436"/>
            <ac:picMk id="11" creationId="{B07C4612-59DF-4333-9C74-258EAE33FDAF}"/>
          </ac:picMkLst>
        </pc:picChg>
      </pc:sldChg>
      <pc:sldChg chg="del">
        <pc:chgData name="Laura Martin" userId="a4dee85b-0419-44ea-b0c6-c89f74655806" providerId="ADAL" clId="{614BD7F2-7E85-4195-AC2D-07A48917D17D}" dt="2020-04-23T10:14:18.926" v="344" actId="47"/>
        <pc:sldMkLst>
          <pc:docMk/>
          <pc:sldMk cId="641717810" sldId="437"/>
        </pc:sldMkLst>
      </pc:sldChg>
      <pc:sldChg chg="addSp delSp del">
        <pc:chgData name="Laura Martin" userId="a4dee85b-0419-44ea-b0c6-c89f74655806" providerId="ADAL" clId="{614BD7F2-7E85-4195-AC2D-07A48917D17D}" dt="2020-04-23T10:20:29.198" v="391" actId="47"/>
        <pc:sldMkLst>
          <pc:docMk/>
          <pc:sldMk cId="1943283977" sldId="438"/>
        </pc:sldMkLst>
        <pc:picChg chg="add del">
          <ac:chgData name="Laura Martin" userId="a4dee85b-0419-44ea-b0c6-c89f74655806" providerId="ADAL" clId="{614BD7F2-7E85-4195-AC2D-07A48917D17D}" dt="2020-04-23T10:17:17.980" v="369"/>
          <ac:picMkLst>
            <pc:docMk/>
            <pc:sldMk cId="1943283977" sldId="438"/>
            <ac:picMk id="10" creationId="{4B57B96C-774C-4CB5-A0E8-DDEA1F417283}"/>
          </ac:picMkLst>
        </pc:picChg>
      </pc:sldChg>
      <pc:sldChg chg="del">
        <pc:chgData name="Laura Martin" userId="a4dee85b-0419-44ea-b0c6-c89f74655806" providerId="ADAL" clId="{614BD7F2-7E85-4195-AC2D-07A48917D17D}" dt="2020-04-23T10:25:19.326" v="510" actId="47"/>
        <pc:sldMkLst>
          <pc:docMk/>
          <pc:sldMk cId="1981947816" sldId="439"/>
        </pc:sldMkLst>
      </pc:sldChg>
      <pc:sldChg chg="addSp modSp del">
        <pc:chgData name="Laura Martin" userId="a4dee85b-0419-44ea-b0c6-c89f74655806" providerId="ADAL" clId="{614BD7F2-7E85-4195-AC2D-07A48917D17D}" dt="2020-04-23T10:28:24.315" v="576" actId="47"/>
        <pc:sldMkLst>
          <pc:docMk/>
          <pc:sldMk cId="254429171" sldId="440"/>
        </pc:sldMkLst>
        <pc:spChg chg="mod">
          <ac:chgData name="Laura Martin" userId="a4dee85b-0419-44ea-b0c6-c89f74655806" providerId="ADAL" clId="{614BD7F2-7E85-4195-AC2D-07A48917D17D}" dt="2020-04-23T10:27:36.844" v="527" actId="164"/>
          <ac:spMkLst>
            <pc:docMk/>
            <pc:sldMk cId="254429171" sldId="440"/>
            <ac:spMk id="5" creationId="{0474B7E2-C17A-4340-A4ED-41733D44C054}"/>
          </ac:spMkLst>
        </pc:spChg>
        <pc:grpChg chg="add mod">
          <ac:chgData name="Laura Martin" userId="a4dee85b-0419-44ea-b0c6-c89f74655806" providerId="ADAL" clId="{614BD7F2-7E85-4195-AC2D-07A48917D17D}" dt="2020-04-23T10:27:36.844" v="527" actId="164"/>
          <ac:grpSpMkLst>
            <pc:docMk/>
            <pc:sldMk cId="254429171" sldId="440"/>
            <ac:grpSpMk id="4" creationId="{5596640F-A625-41BC-AD51-10C2DC2EF9FE}"/>
          </ac:grpSpMkLst>
        </pc:grpChg>
        <pc:picChg chg="mod">
          <ac:chgData name="Laura Martin" userId="a4dee85b-0419-44ea-b0c6-c89f74655806" providerId="ADAL" clId="{614BD7F2-7E85-4195-AC2D-07A48917D17D}" dt="2020-04-23T10:27:36.844" v="527" actId="164"/>
          <ac:picMkLst>
            <pc:docMk/>
            <pc:sldMk cId="254429171" sldId="440"/>
            <ac:picMk id="9" creationId="{C2AD189F-6C6F-4BAF-B7D9-7D80CC38BF30}"/>
          </ac:picMkLst>
        </pc:picChg>
      </pc:sldChg>
      <pc:sldChg chg="addSp modSp del">
        <pc:chgData name="Laura Martin" userId="a4dee85b-0419-44ea-b0c6-c89f74655806" providerId="ADAL" clId="{614BD7F2-7E85-4195-AC2D-07A48917D17D}" dt="2020-04-23T10:30:47.151" v="614" actId="47"/>
        <pc:sldMkLst>
          <pc:docMk/>
          <pc:sldMk cId="2017683401" sldId="441"/>
        </pc:sldMkLst>
        <pc:spChg chg="mod">
          <ac:chgData name="Laura Martin" userId="a4dee85b-0419-44ea-b0c6-c89f74655806" providerId="ADAL" clId="{614BD7F2-7E85-4195-AC2D-07A48917D17D}" dt="2020-04-23T10:29:26.076" v="589" actId="164"/>
          <ac:spMkLst>
            <pc:docMk/>
            <pc:sldMk cId="2017683401" sldId="441"/>
            <ac:spMk id="5" creationId="{0474B7E2-C17A-4340-A4ED-41733D44C054}"/>
          </ac:spMkLst>
        </pc:spChg>
        <pc:grpChg chg="add mod">
          <ac:chgData name="Laura Martin" userId="a4dee85b-0419-44ea-b0c6-c89f74655806" providerId="ADAL" clId="{614BD7F2-7E85-4195-AC2D-07A48917D17D}" dt="2020-04-23T10:29:26.076" v="589" actId="164"/>
          <ac:grpSpMkLst>
            <pc:docMk/>
            <pc:sldMk cId="2017683401" sldId="441"/>
            <ac:grpSpMk id="4" creationId="{FA9DFFC4-356C-4AC9-9673-FC9A14325793}"/>
          </ac:grpSpMkLst>
        </pc:grpChg>
        <pc:picChg chg="mod">
          <ac:chgData name="Laura Martin" userId="a4dee85b-0419-44ea-b0c6-c89f74655806" providerId="ADAL" clId="{614BD7F2-7E85-4195-AC2D-07A48917D17D}" dt="2020-04-23T10:29:26.076" v="589" actId="164"/>
          <ac:picMkLst>
            <pc:docMk/>
            <pc:sldMk cId="2017683401" sldId="441"/>
            <ac:picMk id="10" creationId="{509A9D91-C8E1-452C-8D6A-B8212CEF8DD7}"/>
          </ac:picMkLst>
        </pc:picChg>
      </pc:sldChg>
      <pc:sldChg chg="addSp delSp modSp">
        <pc:chgData name="Laura Martin" userId="a4dee85b-0419-44ea-b0c6-c89f74655806" providerId="ADAL" clId="{614BD7F2-7E85-4195-AC2D-07A48917D17D}" dt="2020-04-23T10:19:12.874" v="384" actId="122"/>
        <pc:sldMkLst>
          <pc:docMk/>
          <pc:sldMk cId="3549481912" sldId="442"/>
        </pc:sldMkLst>
        <pc:spChg chg="del mod">
          <ac:chgData name="Laura Martin" userId="a4dee85b-0419-44ea-b0c6-c89f74655806" providerId="ADAL" clId="{614BD7F2-7E85-4195-AC2D-07A48917D17D}" dt="2020-04-23T10:06:18.850" v="259" actId="478"/>
          <ac:spMkLst>
            <pc:docMk/>
            <pc:sldMk cId="3549481912" sldId="442"/>
            <ac:spMk id="5" creationId="{0474B7E2-C17A-4340-A4ED-41733D44C054}"/>
          </ac:spMkLst>
        </pc:spChg>
        <pc:spChg chg="mod">
          <ac:chgData name="Laura Martin" userId="a4dee85b-0419-44ea-b0c6-c89f74655806" providerId="ADAL" clId="{614BD7F2-7E85-4195-AC2D-07A48917D17D}" dt="2020-04-23T10:10:17.153" v="311" actId="20577"/>
          <ac:spMkLst>
            <pc:docMk/>
            <pc:sldMk cId="3549481912" sldId="442"/>
            <ac:spMk id="8" creationId="{8C930D16-0F04-40A5-8799-C44F5011A4F5}"/>
          </ac:spMkLst>
        </pc:spChg>
        <pc:spChg chg="mod">
          <ac:chgData name="Laura Martin" userId="a4dee85b-0419-44ea-b0c6-c89f74655806" providerId="ADAL" clId="{614BD7F2-7E85-4195-AC2D-07A48917D17D}" dt="2020-04-23T10:10:07.329" v="309" actId="14100"/>
          <ac:spMkLst>
            <pc:docMk/>
            <pc:sldMk cId="3549481912" sldId="442"/>
            <ac:spMk id="10" creationId="{02452A29-8567-4CD6-9E9E-D534927FBFC5}"/>
          </ac:spMkLst>
        </pc:spChg>
        <pc:spChg chg="del mod topLvl">
          <ac:chgData name="Laura Martin" userId="a4dee85b-0419-44ea-b0c6-c89f74655806" providerId="ADAL" clId="{614BD7F2-7E85-4195-AC2D-07A48917D17D}" dt="2020-04-23T10:08:14.114" v="281" actId="478"/>
          <ac:spMkLst>
            <pc:docMk/>
            <pc:sldMk cId="3549481912" sldId="442"/>
            <ac:spMk id="11" creationId="{000541F5-67E4-4DC2-B824-7EDCBD6C77BB}"/>
          </ac:spMkLst>
        </pc:spChg>
        <pc:spChg chg="add del mod topLvl">
          <ac:chgData name="Laura Martin" userId="a4dee85b-0419-44ea-b0c6-c89f74655806" providerId="ADAL" clId="{614BD7F2-7E85-4195-AC2D-07A48917D17D}" dt="2020-04-23T10:11:21.107" v="317" actId="692"/>
          <ac:spMkLst>
            <pc:docMk/>
            <pc:sldMk cId="3549481912" sldId="442"/>
            <ac:spMk id="12" creationId="{50F4FF5E-4579-41C7-990C-6B62DDF6FF29}"/>
          </ac:spMkLst>
        </pc:spChg>
        <pc:spChg chg="mod">
          <ac:chgData name="Laura Martin" userId="a4dee85b-0419-44ea-b0c6-c89f74655806" providerId="ADAL" clId="{614BD7F2-7E85-4195-AC2D-07A48917D17D}" dt="2020-04-23T10:19:12.874" v="384" actId="122"/>
          <ac:spMkLst>
            <pc:docMk/>
            <pc:sldMk cId="3549481912" sldId="442"/>
            <ac:spMk id="15" creationId="{BF7452A0-1358-49EC-948E-B2CF7E49C170}"/>
          </ac:spMkLst>
        </pc:spChg>
        <pc:grpChg chg="add del mod">
          <ac:chgData name="Laura Martin" userId="a4dee85b-0419-44ea-b0c6-c89f74655806" providerId="ADAL" clId="{614BD7F2-7E85-4195-AC2D-07A48917D17D}" dt="2020-04-23T10:08:14.114" v="281" actId="478"/>
          <ac:grpSpMkLst>
            <pc:docMk/>
            <pc:sldMk cId="3549481912" sldId="442"/>
            <ac:grpSpMk id="4" creationId="{D8BED0FA-B6BE-4AC9-91F2-2CC1D6AD9A63}"/>
          </ac:grpSpMkLst>
        </pc:grpChg>
        <pc:grpChg chg="add">
          <ac:chgData name="Laura Martin" userId="a4dee85b-0419-44ea-b0c6-c89f74655806" providerId="ADAL" clId="{614BD7F2-7E85-4195-AC2D-07A48917D17D}" dt="2020-04-23T10:06:52.487" v="265"/>
          <ac:grpSpMkLst>
            <pc:docMk/>
            <pc:sldMk cId="3549481912" sldId="442"/>
            <ac:grpSpMk id="14" creationId="{DC42E982-8729-49FF-9B02-0FD9995D1F52}"/>
          </ac:grpSpMkLst>
        </pc:grpChg>
        <pc:picChg chg="del">
          <ac:chgData name="Laura Martin" userId="a4dee85b-0419-44ea-b0c6-c89f74655806" providerId="ADAL" clId="{614BD7F2-7E85-4195-AC2D-07A48917D17D}" dt="2020-04-23T10:06:20.930" v="260" actId="478"/>
          <ac:picMkLst>
            <pc:docMk/>
            <pc:sldMk cId="3549481912" sldId="442"/>
            <ac:picMk id="9" creationId="{6FA034E7-5E79-4A9F-B065-687C4111D123}"/>
          </ac:picMkLst>
        </pc:picChg>
      </pc:sldChg>
      <pc:sldChg chg="del">
        <pc:chgData name="Laura Martin" userId="a4dee85b-0419-44ea-b0c6-c89f74655806" providerId="ADAL" clId="{614BD7F2-7E85-4195-AC2D-07A48917D17D}" dt="2020-04-23T10:15:36.740" v="348" actId="47"/>
        <pc:sldMkLst>
          <pc:docMk/>
          <pc:sldMk cId="1819998053" sldId="443"/>
        </pc:sldMkLst>
      </pc:sldChg>
      <pc:sldChg chg="del">
        <pc:chgData name="Laura Martin" userId="a4dee85b-0419-44ea-b0c6-c89f74655806" providerId="ADAL" clId="{614BD7F2-7E85-4195-AC2D-07A48917D17D}" dt="2020-04-23T10:21:05.806" v="397" actId="47"/>
        <pc:sldMkLst>
          <pc:docMk/>
          <pc:sldMk cId="1001686815" sldId="444"/>
        </pc:sldMkLst>
      </pc:sldChg>
      <pc:sldChg chg="del">
        <pc:chgData name="Laura Martin" userId="a4dee85b-0419-44ea-b0c6-c89f74655806" providerId="ADAL" clId="{614BD7F2-7E85-4195-AC2D-07A48917D17D}" dt="2020-04-23T10:26:19.301" v="514" actId="47"/>
        <pc:sldMkLst>
          <pc:docMk/>
          <pc:sldMk cId="3648646744" sldId="445"/>
        </pc:sldMkLst>
      </pc:sldChg>
      <pc:sldChg chg="del">
        <pc:chgData name="Laura Martin" userId="a4dee85b-0419-44ea-b0c6-c89f74655806" providerId="ADAL" clId="{614BD7F2-7E85-4195-AC2D-07A48917D17D}" dt="2020-04-23T10:28:57.160" v="580" actId="47"/>
        <pc:sldMkLst>
          <pc:docMk/>
          <pc:sldMk cId="1009666328" sldId="446"/>
        </pc:sldMkLst>
      </pc:sldChg>
      <pc:sldChg chg="del">
        <pc:chgData name="Laura Martin" userId="a4dee85b-0419-44ea-b0c6-c89f74655806" providerId="ADAL" clId="{614BD7F2-7E85-4195-AC2D-07A48917D17D}" dt="2020-04-23T10:31:11.427" v="618" actId="47"/>
        <pc:sldMkLst>
          <pc:docMk/>
          <pc:sldMk cId="3818557239" sldId="447"/>
        </pc:sldMkLst>
      </pc:sldChg>
      <pc:sldChg chg="addSp delSp modSp">
        <pc:chgData name="Laura Martin" userId="a4dee85b-0419-44ea-b0c6-c89f74655806" providerId="ADAL" clId="{614BD7F2-7E85-4195-AC2D-07A48917D17D}" dt="2020-04-23T10:35:15.419" v="713" actId="14100"/>
        <pc:sldMkLst>
          <pc:docMk/>
          <pc:sldMk cId="45969586" sldId="448"/>
        </pc:sldMkLst>
        <pc:spChg chg="mod">
          <ac:chgData name="Laura Martin" userId="a4dee85b-0419-44ea-b0c6-c89f74655806" providerId="ADAL" clId="{614BD7F2-7E85-4195-AC2D-07A48917D17D}" dt="2020-04-23T10:35:03.569" v="710" actId="14100"/>
          <ac:spMkLst>
            <pc:docMk/>
            <pc:sldMk cId="45969586" sldId="448"/>
            <ac:spMk id="4" creationId="{4D66EF68-9150-4515-B1B3-3AE36D5A9E33}"/>
          </ac:spMkLst>
        </pc:spChg>
        <pc:spChg chg="del">
          <ac:chgData name="Laura Martin" userId="a4dee85b-0419-44ea-b0c6-c89f74655806" providerId="ADAL" clId="{614BD7F2-7E85-4195-AC2D-07A48917D17D}" dt="2020-04-23T10:33:54.027" v="686" actId="478"/>
          <ac:spMkLst>
            <pc:docMk/>
            <pc:sldMk cId="45969586" sldId="448"/>
            <ac:spMk id="5" creationId="{F95C2166-3C58-4A35-970A-D04B7CE98981}"/>
          </ac:spMkLst>
        </pc:spChg>
        <pc:spChg chg="add mod">
          <ac:chgData name="Laura Martin" userId="a4dee85b-0419-44ea-b0c6-c89f74655806" providerId="ADAL" clId="{614BD7F2-7E85-4195-AC2D-07A48917D17D}" dt="2020-04-23T10:33:13.095" v="672" actId="20577"/>
          <ac:spMkLst>
            <pc:docMk/>
            <pc:sldMk cId="45969586" sldId="448"/>
            <ac:spMk id="12" creationId="{812249D3-8289-450C-916A-21BBC05187F6}"/>
          </ac:spMkLst>
        </pc:spChg>
        <pc:spChg chg="add mod">
          <ac:chgData name="Laura Martin" userId="a4dee85b-0419-44ea-b0c6-c89f74655806" providerId="ADAL" clId="{614BD7F2-7E85-4195-AC2D-07A48917D17D}" dt="2020-04-23T10:34:34.337" v="706" actId="20577"/>
          <ac:spMkLst>
            <pc:docMk/>
            <pc:sldMk cId="45969586" sldId="448"/>
            <ac:spMk id="13" creationId="{59FE8309-3642-4488-85B4-2811B307E67D}"/>
          </ac:spMkLst>
        </pc:spChg>
        <pc:spChg chg="add mod">
          <ac:chgData name="Laura Martin" userId="a4dee85b-0419-44ea-b0c6-c89f74655806" providerId="ADAL" clId="{614BD7F2-7E85-4195-AC2D-07A48917D17D}" dt="2020-04-23T10:35:15.419" v="713" actId="14100"/>
          <ac:spMkLst>
            <pc:docMk/>
            <pc:sldMk cId="45969586" sldId="448"/>
            <ac:spMk id="14" creationId="{830B0748-F339-498D-BBE0-5818012A85D3}"/>
          </ac:spMkLst>
        </pc:spChg>
        <pc:grpChg chg="del">
          <ac:chgData name="Laura Martin" userId="a4dee85b-0419-44ea-b0c6-c89f74655806" providerId="ADAL" clId="{614BD7F2-7E85-4195-AC2D-07A48917D17D}" dt="2020-04-23T10:32:53.531" v="663" actId="478"/>
          <ac:grpSpMkLst>
            <pc:docMk/>
            <pc:sldMk cId="45969586" sldId="448"/>
            <ac:grpSpMk id="3" creationId="{D714E1E0-1F9A-4C5C-9507-5C73EF3EEBFB}"/>
          </ac:grpSpMkLst>
        </pc:grpChg>
        <pc:grpChg chg="add del">
          <ac:chgData name="Laura Martin" userId="a4dee85b-0419-44ea-b0c6-c89f74655806" providerId="ADAL" clId="{614BD7F2-7E85-4195-AC2D-07A48917D17D}" dt="2020-04-23T10:33:03.228" v="665" actId="478"/>
          <ac:grpSpMkLst>
            <pc:docMk/>
            <pc:sldMk cId="45969586" sldId="448"/>
            <ac:grpSpMk id="9" creationId="{C135A729-A77B-4B4E-96DB-F6E8BB729CCD}"/>
          </ac:grpSpMkLst>
        </pc:grpChg>
      </pc:sldChg>
      <pc:sldChg chg="addSp delSp modSp">
        <pc:chgData name="Laura Martin" userId="a4dee85b-0419-44ea-b0c6-c89f74655806" providerId="ADAL" clId="{614BD7F2-7E85-4195-AC2D-07A48917D17D}" dt="2020-04-23T10:42:04.211" v="921" actId="20577"/>
        <pc:sldMkLst>
          <pc:docMk/>
          <pc:sldMk cId="1751810420" sldId="449"/>
        </pc:sldMkLst>
        <pc:spChg chg="add mod">
          <ac:chgData name="Laura Martin" userId="a4dee85b-0419-44ea-b0c6-c89f74655806" providerId="ADAL" clId="{614BD7F2-7E85-4195-AC2D-07A48917D17D}" dt="2020-04-23T10:41:48.516" v="918" actId="20577"/>
          <ac:spMkLst>
            <pc:docMk/>
            <pc:sldMk cId="1751810420" sldId="449"/>
            <ac:spMk id="3" creationId="{9385568B-6091-442B-8FF2-82CA2696E3B2}"/>
          </ac:spMkLst>
        </pc:spChg>
        <pc:spChg chg="mod">
          <ac:chgData name="Laura Martin" userId="a4dee85b-0419-44ea-b0c6-c89f74655806" providerId="ADAL" clId="{614BD7F2-7E85-4195-AC2D-07A48917D17D}" dt="2020-04-23T10:38:44" v="763" actId="1076"/>
          <ac:spMkLst>
            <pc:docMk/>
            <pc:sldMk cId="1751810420" sldId="449"/>
            <ac:spMk id="4" creationId="{4D66EF68-9150-4515-B1B3-3AE36D5A9E33}"/>
          </ac:spMkLst>
        </pc:spChg>
        <pc:spChg chg="mod">
          <ac:chgData name="Laura Martin" userId="a4dee85b-0419-44ea-b0c6-c89f74655806" providerId="ADAL" clId="{614BD7F2-7E85-4195-AC2D-07A48917D17D}" dt="2020-04-23T10:38:49.528" v="765" actId="1037"/>
          <ac:spMkLst>
            <pc:docMk/>
            <pc:sldMk cId="1751810420" sldId="449"/>
            <ac:spMk id="5" creationId="{F95C2166-3C58-4A35-970A-D04B7CE98981}"/>
          </ac:spMkLst>
        </pc:spChg>
        <pc:spChg chg="add mod">
          <ac:chgData name="Laura Martin" userId="a4dee85b-0419-44ea-b0c6-c89f74655806" providerId="ADAL" clId="{614BD7F2-7E85-4195-AC2D-07A48917D17D}" dt="2020-04-23T10:38:29.754" v="761" actId="1076"/>
          <ac:spMkLst>
            <pc:docMk/>
            <pc:sldMk cId="1751810420" sldId="449"/>
            <ac:spMk id="6" creationId="{59D7ABC9-6350-4CD6-87C9-98AA9C64D061}"/>
          </ac:spMkLst>
        </pc:spChg>
        <pc:spChg chg="add mod">
          <ac:chgData name="Laura Martin" userId="a4dee85b-0419-44ea-b0c6-c89f74655806" providerId="ADAL" clId="{614BD7F2-7E85-4195-AC2D-07A48917D17D}" dt="2020-04-23T10:42:04.211" v="921" actId="20577"/>
          <ac:spMkLst>
            <pc:docMk/>
            <pc:sldMk cId="1751810420" sldId="449"/>
            <ac:spMk id="7" creationId="{083AEE3B-3F0C-4349-85D4-71636B1C8CB0}"/>
          </ac:spMkLst>
        </pc:spChg>
        <pc:cxnChg chg="add mod">
          <ac:chgData name="Laura Martin" userId="a4dee85b-0419-44ea-b0c6-c89f74655806" providerId="ADAL" clId="{614BD7F2-7E85-4195-AC2D-07A48917D17D}" dt="2020-04-23T10:41:19.870" v="912" actId="1076"/>
          <ac:cxnSpMkLst>
            <pc:docMk/>
            <pc:sldMk cId="1751810420" sldId="449"/>
            <ac:cxnSpMk id="9" creationId="{4DDDCF5C-DE0F-40E1-902A-B2E9B5BF9A17}"/>
          </ac:cxnSpMkLst>
        </pc:cxnChg>
        <pc:cxnChg chg="add del mod">
          <ac:chgData name="Laura Martin" userId="a4dee85b-0419-44ea-b0c6-c89f74655806" providerId="ADAL" clId="{614BD7F2-7E85-4195-AC2D-07A48917D17D}" dt="2020-04-23T10:40:48.562" v="898" actId="478"/>
          <ac:cxnSpMkLst>
            <pc:docMk/>
            <pc:sldMk cId="1751810420" sldId="449"/>
            <ac:cxnSpMk id="10" creationId="{91E1D1FC-6DAD-4EC4-89B0-9BF1B06F49B1}"/>
          </ac:cxnSpMkLst>
        </pc:cxnChg>
        <pc:cxnChg chg="add mod">
          <ac:chgData name="Laura Martin" userId="a4dee85b-0419-44ea-b0c6-c89f74655806" providerId="ADAL" clId="{614BD7F2-7E85-4195-AC2D-07A48917D17D}" dt="2020-04-23T10:41:15.317" v="911" actId="1076"/>
          <ac:cxnSpMkLst>
            <pc:docMk/>
            <pc:sldMk cId="1751810420" sldId="449"/>
            <ac:cxnSpMk id="12" creationId="{AF83B0E5-1203-4059-9063-F88ADADB52A8}"/>
          </ac:cxnSpMkLst>
        </pc:cxnChg>
      </pc:sldChg>
      <pc:sldChg chg="addSp modSp">
        <pc:chgData name="Laura Martin" userId="a4dee85b-0419-44ea-b0c6-c89f74655806" providerId="ADAL" clId="{614BD7F2-7E85-4195-AC2D-07A48917D17D}" dt="2020-04-23T10:46:11.875" v="977"/>
        <pc:sldMkLst>
          <pc:docMk/>
          <pc:sldMk cId="839738600" sldId="450"/>
        </pc:sldMkLst>
        <pc:spChg chg="mod">
          <ac:chgData name="Laura Martin" userId="a4dee85b-0419-44ea-b0c6-c89f74655806" providerId="ADAL" clId="{614BD7F2-7E85-4195-AC2D-07A48917D17D}" dt="2020-04-23T10:43:41.175" v="939" actId="1076"/>
          <ac:spMkLst>
            <pc:docMk/>
            <pc:sldMk cId="839738600" sldId="450"/>
            <ac:spMk id="9" creationId="{2F1C3086-1F43-44E4-A33F-3BEE528532A9}"/>
          </ac:spMkLst>
        </pc:spChg>
        <pc:spChg chg="mod">
          <ac:chgData name="Laura Martin" userId="a4dee85b-0419-44ea-b0c6-c89f74655806" providerId="ADAL" clId="{614BD7F2-7E85-4195-AC2D-07A48917D17D}" dt="2020-04-23T10:44:46.826" v="946" actId="1076"/>
          <ac:spMkLst>
            <pc:docMk/>
            <pc:sldMk cId="839738600" sldId="450"/>
            <ac:spMk id="10" creationId="{38E341E6-CFAE-405A-B9D3-4607C42EDE05}"/>
          </ac:spMkLst>
        </pc:spChg>
        <pc:spChg chg="add mod">
          <ac:chgData name="Laura Martin" userId="a4dee85b-0419-44ea-b0c6-c89f74655806" providerId="ADAL" clId="{614BD7F2-7E85-4195-AC2D-07A48917D17D}" dt="2020-04-23T10:46:11.875" v="977"/>
          <ac:spMkLst>
            <pc:docMk/>
            <pc:sldMk cId="839738600" sldId="450"/>
            <ac:spMk id="13" creationId="{4EAAF1EE-23E6-472A-8F33-7278837EDA75}"/>
          </ac:spMkLst>
        </pc:spChg>
        <pc:spChg chg="mod">
          <ac:chgData name="Laura Martin" userId="a4dee85b-0419-44ea-b0c6-c89f74655806" providerId="ADAL" clId="{614BD7F2-7E85-4195-AC2D-07A48917D17D}" dt="2020-04-23T10:43:41.771" v="940" actId="1076"/>
          <ac:spMkLst>
            <pc:docMk/>
            <pc:sldMk cId="839738600" sldId="450"/>
            <ac:spMk id="16" creationId="{C5BA78D9-C837-4D6B-A218-A474EFEF2000}"/>
          </ac:spMkLst>
        </pc:spChg>
        <pc:grpChg chg="mod">
          <ac:chgData name="Laura Martin" userId="a4dee85b-0419-44ea-b0c6-c89f74655806" providerId="ADAL" clId="{614BD7F2-7E85-4195-AC2D-07A48917D17D}" dt="2020-04-23T10:43:20.506" v="933" actId="1076"/>
          <ac:grpSpMkLst>
            <pc:docMk/>
            <pc:sldMk cId="839738600" sldId="450"/>
            <ac:grpSpMk id="11" creationId="{55D07381-A34A-44D6-94A2-107AD930A20E}"/>
          </ac:grpSpMkLst>
        </pc:grpChg>
        <pc:picChg chg="mod">
          <ac:chgData name="Laura Martin" userId="a4dee85b-0419-44ea-b0c6-c89f74655806" providerId="ADAL" clId="{614BD7F2-7E85-4195-AC2D-07A48917D17D}" dt="2020-04-23T10:44:03.593" v="944" actId="14100"/>
          <ac:picMkLst>
            <pc:docMk/>
            <pc:sldMk cId="839738600" sldId="450"/>
            <ac:picMk id="3" creationId="{8EBF75D2-7B24-46B6-A12A-D0733147AA88}"/>
          </ac:picMkLst>
        </pc:picChg>
        <pc:picChg chg="mod">
          <ac:chgData name="Laura Martin" userId="a4dee85b-0419-44ea-b0c6-c89f74655806" providerId="ADAL" clId="{614BD7F2-7E85-4195-AC2D-07A48917D17D}" dt="2020-04-23T10:43:02.040" v="928" actId="1076"/>
          <ac:picMkLst>
            <pc:docMk/>
            <pc:sldMk cId="839738600" sldId="450"/>
            <ac:picMk id="4" creationId="{D3BAA8B3-4793-490E-A2F0-F3EA54C370A8}"/>
          </ac:picMkLst>
        </pc:picChg>
        <pc:picChg chg="mod">
          <ac:chgData name="Laura Martin" userId="a4dee85b-0419-44ea-b0c6-c89f74655806" providerId="ADAL" clId="{614BD7F2-7E85-4195-AC2D-07A48917D17D}" dt="2020-04-23T10:43:29.185" v="937" actId="1076"/>
          <ac:picMkLst>
            <pc:docMk/>
            <pc:sldMk cId="839738600" sldId="450"/>
            <ac:picMk id="5" creationId="{74F9C709-00AE-4A1D-8BB0-9BE496801D56}"/>
          </ac:picMkLst>
        </pc:picChg>
        <pc:picChg chg="mod">
          <ac:chgData name="Laura Martin" userId="a4dee85b-0419-44ea-b0c6-c89f74655806" providerId="ADAL" clId="{614BD7F2-7E85-4195-AC2D-07A48917D17D}" dt="2020-04-23T10:42:59.827" v="927" actId="1076"/>
          <ac:picMkLst>
            <pc:docMk/>
            <pc:sldMk cId="839738600" sldId="450"/>
            <ac:picMk id="6" creationId="{CAFC7C2E-9219-4607-8CD0-153CDBD8CC65}"/>
          </ac:picMkLst>
        </pc:picChg>
        <pc:picChg chg="mod">
          <ac:chgData name="Laura Martin" userId="a4dee85b-0419-44ea-b0c6-c89f74655806" providerId="ADAL" clId="{614BD7F2-7E85-4195-AC2D-07A48917D17D}" dt="2020-04-23T10:43:50.024" v="941" actId="1076"/>
          <ac:picMkLst>
            <pc:docMk/>
            <pc:sldMk cId="839738600" sldId="450"/>
            <ac:picMk id="7" creationId="{BCEEBDED-8FC6-4097-86B4-9CE752659389}"/>
          </ac:picMkLst>
        </pc:picChg>
        <pc:picChg chg="mod">
          <ac:chgData name="Laura Martin" userId="a4dee85b-0419-44ea-b0c6-c89f74655806" providerId="ADAL" clId="{614BD7F2-7E85-4195-AC2D-07A48917D17D}" dt="2020-04-23T10:42:57.681" v="926" actId="1076"/>
          <ac:picMkLst>
            <pc:docMk/>
            <pc:sldMk cId="839738600" sldId="450"/>
            <ac:picMk id="8" creationId="{840B47F2-3712-4E30-A9A2-F6CF2976A666}"/>
          </ac:picMkLst>
        </pc:picChg>
      </pc:sldChg>
      <pc:sldChg chg="del">
        <pc:chgData name="Laura Martin" userId="a4dee85b-0419-44ea-b0c6-c89f74655806" providerId="ADAL" clId="{614BD7F2-7E85-4195-AC2D-07A48917D17D}" dt="2020-04-23T10:44:34.268" v="945" actId="47"/>
        <pc:sldMkLst>
          <pc:docMk/>
          <pc:sldMk cId="1401416590" sldId="451"/>
        </pc:sldMkLst>
      </pc:sldChg>
      <pc:sldChg chg="del">
        <pc:chgData name="Laura Martin" userId="a4dee85b-0419-44ea-b0c6-c89f74655806" providerId="ADAL" clId="{614BD7F2-7E85-4195-AC2D-07A48917D17D}" dt="2020-04-23T10:44:34.268" v="945" actId="47"/>
        <pc:sldMkLst>
          <pc:docMk/>
          <pc:sldMk cId="4241562033" sldId="452"/>
        </pc:sldMkLst>
      </pc:sldChg>
      <pc:sldChg chg="del">
        <pc:chgData name="Laura Martin" userId="a4dee85b-0419-44ea-b0c6-c89f74655806" providerId="ADAL" clId="{614BD7F2-7E85-4195-AC2D-07A48917D17D}" dt="2020-04-23T10:44:34.268" v="945" actId="47"/>
        <pc:sldMkLst>
          <pc:docMk/>
          <pc:sldMk cId="2564014098" sldId="453"/>
        </pc:sldMkLst>
      </pc:sldChg>
      <pc:sldChg chg="del">
        <pc:chgData name="Laura Martin" userId="a4dee85b-0419-44ea-b0c6-c89f74655806" providerId="ADAL" clId="{614BD7F2-7E85-4195-AC2D-07A48917D17D}" dt="2020-04-23T10:44:34.268" v="945" actId="47"/>
        <pc:sldMkLst>
          <pc:docMk/>
          <pc:sldMk cId="2824548747" sldId="454"/>
        </pc:sldMkLst>
      </pc:sldChg>
      <pc:sldChg chg="del">
        <pc:chgData name="Laura Martin" userId="a4dee85b-0419-44ea-b0c6-c89f74655806" providerId="ADAL" clId="{614BD7F2-7E85-4195-AC2D-07A48917D17D}" dt="2020-04-23T10:44:34.268" v="945" actId="47"/>
        <pc:sldMkLst>
          <pc:docMk/>
          <pc:sldMk cId="1850741398" sldId="455"/>
        </pc:sldMkLst>
      </pc:sldChg>
      <pc:sldChg chg="modSp">
        <pc:chgData name="Laura Martin" userId="a4dee85b-0419-44ea-b0c6-c89f74655806" providerId="ADAL" clId="{614BD7F2-7E85-4195-AC2D-07A48917D17D}" dt="2020-04-23T10:52:25.061" v="1024" actId="20577"/>
        <pc:sldMkLst>
          <pc:docMk/>
          <pc:sldMk cId="4160248060" sldId="456"/>
        </pc:sldMkLst>
        <pc:spChg chg="mod">
          <ac:chgData name="Laura Martin" userId="a4dee85b-0419-44ea-b0c6-c89f74655806" providerId="ADAL" clId="{614BD7F2-7E85-4195-AC2D-07A48917D17D}" dt="2020-04-23T10:52:25.061" v="1024" actId="20577"/>
          <ac:spMkLst>
            <pc:docMk/>
            <pc:sldMk cId="4160248060" sldId="456"/>
            <ac:spMk id="4" creationId="{4D66EF68-9150-4515-B1B3-3AE36D5A9E33}"/>
          </ac:spMkLst>
        </pc:spChg>
      </pc:sldChg>
      <pc:sldChg chg="modSp">
        <pc:chgData name="Laura Martin" userId="a4dee85b-0419-44ea-b0c6-c89f74655806" providerId="ADAL" clId="{614BD7F2-7E85-4195-AC2D-07A48917D17D}" dt="2020-04-23T10:02:30.008" v="224" actId="123"/>
        <pc:sldMkLst>
          <pc:docMk/>
          <pc:sldMk cId="3739107025" sldId="457"/>
        </pc:sldMkLst>
        <pc:spChg chg="mod">
          <ac:chgData name="Laura Martin" userId="a4dee85b-0419-44ea-b0c6-c89f74655806" providerId="ADAL" clId="{614BD7F2-7E85-4195-AC2D-07A48917D17D}" dt="2020-04-23T10:02:30.008" v="224" actId="123"/>
          <ac:spMkLst>
            <pc:docMk/>
            <pc:sldMk cId="3739107025" sldId="457"/>
            <ac:spMk id="4" creationId="{4D66EF68-9150-4515-B1B3-3AE36D5A9E33}"/>
          </ac:spMkLst>
        </pc:spChg>
        <pc:spChg chg="mod">
          <ac:chgData name="Laura Martin" userId="a4dee85b-0419-44ea-b0c6-c89f74655806" providerId="ADAL" clId="{614BD7F2-7E85-4195-AC2D-07A48917D17D}" dt="2020-04-23T10:02:18.012" v="222" actId="1037"/>
          <ac:spMkLst>
            <pc:docMk/>
            <pc:sldMk cId="3739107025" sldId="457"/>
            <ac:spMk id="5" creationId="{F95C2166-3C58-4A35-970A-D04B7CE98981}"/>
          </ac:spMkLst>
        </pc:spChg>
      </pc:sldChg>
      <pc:sldChg chg="del">
        <pc:chgData name="Laura Martin" userId="a4dee85b-0419-44ea-b0c6-c89f74655806" providerId="ADAL" clId="{614BD7F2-7E85-4195-AC2D-07A48917D17D}" dt="2020-04-23T10:44:34.268" v="945" actId="47"/>
        <pc:sldMkLst>
          <pc:docMk/>
          <pc:sldMk cId="1690309184" sldId="458"/>
        </pc:sldMkLst>
      </pc:sldChg>
      <pc:sldChg chg="addSp delSp modSp add">
        <pc:chgData name="Laura Martin" userId="a4dee85b-0419-44ea-b0c6-c89f74655806" providerId="ADAL" clId="{614BD7F2-7E85-4195-AC2D-07A48917D17D}" dt="2020-04-23T10:47:03.753" v="980" actId="108"/>
        <pc:sldMkLst>
          <pc:docMk/>
          <pc:sldMk cId="340373305" sldId="459"/>
        </pc:sldMkLst>
        <pc:spChg chg="mod topLvl">
          <ac:chgData name="Laura Martin" userId="a4dee85b-0419-44ea-b0c6-c89f74655806" providerId="ADAL" clId="{614BD7F2-7E85-4195-AC2D-07A48917D17D}" dt="2020-04-23T10:18:44.498" v="383" actId="1076"/>
          <ac:spMkLst>
            <pc:docMk/>
            <pc:sldMk cId="340373305" sldId="459"/>
            <ac:spMk id="5" creationId="{0474B7E2-C17A-4340-A4ED-41733D44C054}"/>
          </ac:spMkLst>
        </pc:spChg>
        <pc:grpChg chg="del">
          <ac:chgData name="Laura Martin" userId="a4dee85b-0419-44ea-b0c6-c89f74655806" providerId="ADAL" clId="{614BD7F2-7E85-4195-AC2D-07A48917D17D}" dt="2020-04-23T10:13:50.371" v="341" actId="478"/>
          <ac:grpSpMkLst>
            <pc:docMk/>
            <pc:sldMk cId="340373305" sldId="459"/>
            <ac:grpSpMk id="4" creationId="{8742300F-BD0E-4BA9-8452-31BBDE42996C}"/>
          </ac:grpSpMkLst>
        </pc:grpChg>
        <pc:grpChg chg="add mod">
          <ac:chgData name="Laura Martin" userId="a4dee85b-0419-44ea-b0c6-c89f74655806" providerId="ADAL" clId="{614BD7F2-7E85-4195-AC2D-07A48917D17D}" dt="2020-04-23T10:13:54.152" v="343" actId="164"/>
          <ac:grpSpMkLst>
            <pc:docMk/>
            <pc:sldMk cId="340373305" sldId="459"/>
            <ac:grpSpMk id="6" creationId="{CB7FA2DD-DF3D-4073-B1A9-592F926909D7}"/>
          </ac:grpSpMkLst>
        </pc:grpChg>
        <pc:graphicFrameChg chg="mod modGraphic">
          <ac:chgData name="Laura Martin" userId="a4dee85b-0419-44ea-b0c6-c89f74655806" providerId="ADAL" clId="{614BD7F2-7E85-4195-AC2D-07A48917D17D}" dt="2020-04-23T10:47:03.753" v="980" actId="108"/>
          <ac:graphicFrameMkLst>
            <pc:docMk/>
            <pc:sldMk cId="340373305" sldId="459"/>
            <ac:graphicFrameMk id="3" creationId="{325C2198-621F-4F34-9468-FD75A863C4AE}"/>
          </ac:graphicFrameMkLst>
        </pc:graphicFrameChg>
        <pc:picChg chg="del topLvl">
          <ac:chgData name="Laura Martin" userId="a4dee85b-0419-44ea-b0c6-c89f74655806" providerId="ADAL" clId="{614BD7F2-7E85-4195-AC2D-07A48917D17D}" dt="2020-04-23T10:13:50.371" v="341" actId="478"/>
          <ac:picMkLst>
            <pc:docMk/>
            <pc:sldMk cId="340373305" sldId="459"/>
            <ac:picMk id="9" creationId="{6FA034E7-5E79-4A9F-B065-687C4111D123}"/>
          </ac:picMkLst>
        </pc:picChg>
        <pc:picChg chg="add mod">
          <ac:chgData name="Laura Martin" userId="a4dee85b-0419-44ea-b0c6-c89f74655806" providerId="ADAL" clId="{614BD7F2-7E85-4195-AC2D-07A48917D17D}" dt="2020-04-23T10:13:54.152" v="343" actId="164"/>
          <ac:picMkLst>
            <pc:docMk/>
            <pc:sldMk cId="340373305" sldId="459"/>
            <ac:picMk id="10" creationId="{4B43BD9A-E3C4-4A39-8472-4BF187404324}"/>
          </ac:picMkLst>
        </pc:picChg>
      </pc:sldChg>
      <pc:sldChg chg="addSp delSp modSp add">
        <pc:chgData name="Laura Martin" userId="a4dee85b-0419-44ea-b0c6-c89f74655806" providerId="ADAL" clId="{614BD7F2-7E85-4195-AC2D-07A48917D17D}" dt="2020-04-23T10:20:11.491" v="390"/>
        <pc:sldMkLst>
          <pc:docMk/>
          <pc:sldMk cId="2260975733" sldId="460"/>
        </pc:sldMkLst>
        <pc:spChg chg="del mod topLvl">
          <ac:chgData name="Laura Martin" userId="a4dee85b-0419-44ea-b0c6-c89f74655806" providerId="ADAL" clId="{614BD7F2-7E85-4195-AC2D-07A48917D17D}" dt="2020-04-23T10:18:10.805" v="378" actId="478"/>
          <ac:spMkLst>
            <pc:docMk/>
            <pc:sldMk cId="2260975733" sldId="460"/>
            <ac:spMk id="17" creationId="{94272800-6F09-4759-9EF7-20723958418F}"/>
          </ac:spMkLst>
        </pc:spChg>
        <pc:spChg chg="topLvl">
          <ac:chgData name="Laura Martin" userId="a4dee85b-0419-44ea-b0c6-c89f74655806" providerId="ADAL" clId="{614BD7F2-7E85-4195-AC2D-07A48917D17D}" dt="2020-04-23T10:18:05.631" v="375" actId="478"/>
          <ac:spMkLst>
            <pc:docMk/>
            <pc:sldMk cId="2260975733" sldId="460"/>
            <ac:spMk id="21" creationId="{952C4F4A-F2C9-46CA-82F2-0E822422DD83}"/>
          </ac:spMkLst>
        </pc:spChg>
        <pc:spChg chg="mod">
          <ac:chgData name="Laura Martin" userId="a4dee85b-0419-44ea-b0c6-c89f74655806" providerId="ADAL" clId="{614BD7F2-7E85-4195-AC2D-07A48917D17D}" dt="2020-04-23T10:18:19.770" v="381" actId="122"/>
          <ac:spMkLst>
            <pc:docMk/>
            <pc:sldMk cId="2260975733" sldId="460"/>
            <ac:spMk id="24" creationId="{6CB77717-B143-4CAD-AEFF-39184A62C1BE}"/>
          </ac:spMkLst>
        </pc:spChg>
        <pc:grpChg chg="add del">
          <ac:chgData name="Laura Martin" userId="a4dee85b-0419-44ea-b0c6-c89f74655806" providerId="ADAL" clId="{614BD7F2-7E85-4195-AC2D-07A48917D17D}" dt="2020-04-23T10:16:04.391" v="350" actId="478"/>
          <ac:grpSpMkLst>
            <pc:docMk/>
            <pc:sldMk cId="2260975733" sldId="460"/>
            <ac:grpSpMk id="11" creationId="{6958DCC2-8EB4-4C9B-AB3B-4AE3686AA8F2}"/>
          </ac:grpSpMkLst>
        </pc:grpChg>
        <pc:grpChg chg="del">
          <ac:chgData name="Laura Martin" userId="a4dee85b-0419-44ea-b0c6-c89f74655806" providerId="ADAL" clId="{614BD7F2-7E85-4195-AC2D-07A48917D17D}" dt="2020-04-23T10:14:30.047" v="346" actId="478"/>
          <ac:grpSpMkLst>
            <pc:docMk/>
            <pc:sldMk cId="2260975733" sldId="460"/>
            <ac:grpSpMk id="14" creationId="{DC42E982-8729-49FF-9B02-0FD9995D1F52}"/>
          </ac:grpSpMkLst>
        </pc:grpChg>
        <pc:grpChg chg="add del">
          <ac:chgData name="Laura Martin" userId="a4dee85b-0419-44ea-b0c6-c89f74655806" providerId="ADAL" clId="{614BD7F2-7E85-4195-AC2D-07A48917D17D}" dt="2020-04-23T10:18:08.235" v="377"/>
          <ac:grpSpMkLst>
            <pc:docMk/>
            <pc:sldMk cId="2260975733" sldId="460"/>
            <ac:grpSpMk id="20" creationId="{1EF36784-4699-4030-ADB7-B5E7469B2CA5}"/>
          </ac:grpSpMkLst>
        </pc:grpChg>
        <pc:grpChg chg="add del">
          <ac:chgData name="Laura Martin" userId="a4dee85b-0419-44ea-b0c6-c89f74655806" providerId="ADAL" clId="{614BD7F2-7E85-4195-AC2D-07A48917D17D}" dt="2020-04-23T10:20:10.924" v="389" actId="478"/>
          <ac:grpSpMkLst>
            <pc:docMk/>
            <pc:sldMk cId="2260975733" sldId="460"/>
            <ac:grpSpMk id="23" creationId="{1191D88C-2AFE-4060-ABBD-D60910824015}"/>
          </ac:grpSpMkLst>
        </pc:grpChg>
        <pc:grpChg chg="add">
          <ac:chgData name="Laura Martin" userId="a4dee85b-0419-44ea-b0c6-c89f74655806" providerId="ADAL" clId="{614BD7F2-7E85-4195-AC2D-07A48917D17D}" dt="2020-04-23T10:20:11.491" v="390"/>
          <ac:grpSpMkLst>
            <pc:docMk/>
            <pc:sldMk cId="2260975733" sldId="460"/>
            <ac:grpSpMk id="26" creationId="{051CD3B2-0AE3-4A75-A0BF-E77BFAA59AE8}"/>
          </ac:grpSpMkLst>
        </pc:grpChg>
        <pc:picChg chg="del topLvl">
          <ac:chgData name="Laura Martin" userId="a4dee85b-0419-44ea-b0c6-c89f74655806" providerId="ADAL" clId="{614BD7F2-7E85-4195-AC2D-07A48917D17D}" dt="2020-04-23T10:16:04.391" v="350" actId="478"/>
          <ac:picMkLst>
            <pc:docMk/>
            <pc:sldMk cId="2260975733" sldId="460"/>
            <ac:picMk id="18" creationId="{5CEEA92C-0F0A-463B-89D0-5321B695431B}"/>
          </ac:picMkLst>
        </pc:picChg>
        <pc:picChg chg="add del">
          <ac:chgData name="Laura Martin" userId="a4dee85b-0419-44ea-b0c6-c89f74655806" providerId="ADAL" clId="{614BD7F2-7E85-4195-AC2D-07A48917D17D}" dt="2020-04-23T10:18:02.356" v="373" actId="478"/>
          <ac:picMkLst>
            <pc:docMk/>
            <pc:sldMk cId="2260975733" sldId="460"/>
            <ac:picMk id="19" creationId="{773618DF-B457-45EF-8047-5EA4B2AA2526}"/>
          </ac:picMkLst>
        </pc:picChg>
        <pc:picChg chg="add del topLvl">
          <ac:chgData name="Laura Martin" userId="a4dee85b-0419-44ea-b0c6-c89f74655806" providerId="ADAL" clId="{614BD7F2-7E85-4195-AC2D-07A48917D17D}" dt="2020-04-23T10:18:07.576" v="376" actId="478"/>
          <ac:picMkLst>
            <pc:docMk/>
            <pc:sldMk cId="2260975733" sldId="460"/>
            <ac:picMk id="22" creationId="{3995760C-363D-4A1B-B40F-BF5794D8EA80}"/>
          </ac:picMkLst>
        </pc:picChg>
      </pc:sldChg>
      <pc:sldChg chg="addSp delSp modSp add">
        <pc:chgData name="Laura Martin" userId="a4dee85b-0419-44ea-b0c6-c89f74655806" providerId="ADAL" clId="{614BD7F2-7E85-4195-AC2D-07A48917D17D}" dt="2020-04-23T10:47:45.217" v="1018" actId="20577"/>
        <pc:sldMkLst>
          <pc:docMk/>
          <pc:sldMk cId="1268406107" sldId="461"/>
        </pc:sldMkLst>
        <pc:spChg chg="add mod">
          <ac:chgData name="Laura Martin" userId="a4dee85b-0419-44ea-b0c6-c89f74655806" providerId="ADAL" clId="{614BD7F2-7E85-4195-AC2D-07A48917D17D}" dt="2020-04-23T10:20:54.211" v="394" actId="164"/>
          <ac:spMkLst>
            <pc:docMk/>
            <pc:sldMk cId="1268406107" sldId="461"/>
            <ac:spMk id="9" creationId="{B744FB88-48C2-458F-82FB-F7543BE9CA51}"/>
          </ac:spMkLst>
        </pc:spChg>
        <pc:grpChg chg="add mod">
          <ac:chgData name="Laura Martin" userId="a4dee85b-0419-44ea-b0c6-c89f74655806" providerId="ADAL" clId="{614BD7F2-7E85-4195-AC2D-07A48917D17D}" dt="2020-04-23T10:31:48.747" v="651" actId="14100"/>
          <ac:grpSpMkLst>
            <pc:docMk/>
            <pc:sldMk cId="1268406107" sldId="461"/>
            <ac:grpSpMk id="4" creationId="{5B8D94D2-B9BF-40F3-9F72-192009C56BCF}"/>
          </ac:grpSpMkLst>
        </pc:grpChg>
        <pc:grpChg chg="del">
          <ac:chgData name="Laura Martin" userId="a4dee85b-0419-44ea-b0c6-c89f74655806" providerId="ADAL" clId="{614BD7F2-7E85-4195-AC2D-07A48917D17D}" dt="2020-04-23T10:17:38.412" v="371" actId="478"/>
          <ac:grpSpMkLst>
            <pc:docMk/>
            <pc:sldMk cId="1268406107" sldId="461"/>
            <ac:grpSpMk id="6" creationId="{CB7FA2DD-DF3D-4073-B1A9-592F926909D7}"/>
          </ac:grpSpMkLst>
        </pc:grpChg>
        <pc:graphicFrameChg chg="mod modGraphic">
          <ac:chgData name="Laura Martin" userId="a4dee85b-0419-44ea-b0c6-c89f74655806" providerId="ADAL" clId="{614BD7F2-7E85-4195-AC2D-07A48917D17D}" dt="2020-04-23T10:47:45.217" v="1018" actId="20577"/>
          <ac:graphicFrameMkLst>
            <pc:docMk/>
            <pc:sldMk cId="1268406107" sldId="461"/>
            <ac:graphicFrameMk id="3" creationId="{325C2198-621F-4F34-9468-FD75A863C4AE}"/>
          </ac:graphicFrameMkLst>
        </pc:graphicFrameChg>
        <pc:picChg chg="add mod ord">
          <ac:chgData name="Laura Martin" userId="a4dee85b-0419-44ea-b0c6-c89f74655806" providerId="ADAL" clId="{614BD7F2-7E85-4195-AC2D-07A48917D17D}" dt="2020-04-23T10:20:54.211" v="394" actId="164"/>
          <ac:picMkLst>
            <pc:docMk/>
            <pc:sldMk cId="1268406107" sldId="461"/>
            <ac:picMk id="11" creationId="{5D3C8A61-9696-46C4-92BA-9E2C89AE9F4E}"/>
          </ac:picMkLst>
        </pc:picChg>
      </pc:sldChg>
      <pc:sldChg chg="addSp delSp modSp add">
        <pc:chgData name="Laura Martin" userId="a4dee85b-0419-44ea-b0c6-c89f74655806" providerId="ADAL" clId="{614BD7F2-7E85-4195-AC2D-07A48917D17D}" dt="2020-04-23T10:32:05.926" v="659"/>
        <pc:sldMkLst>
          <pc:docMk/>
          <pc:sldMk cId="1913928576" sldId="462"/>
        </pc:sldMkLst>
        <pc:spChg chg="del mod topLvl">
          <ac:chgData name="Laura Martin" userId="a4dee85b-0419-44ea-b0c6-c89f74655806" providerId="ADAL" clId="{614BD7F2-7E85-4195-AC2D-07A48917D17D}" dt="2020-04-23T10:32:05.408" v="658" actId="478"/>
          <ac:spMkLst>
            <pc:docMk/>
            <pc:sldMk cId="1913928576" sldId="462"/>
            <ac:spMk id="15" creationId="{7446BAF9-B509-4AD3-B3C9-A09615ADC911}"/>
          </ac:spMkLst>
        </pc:spChg>
        <pc:grpChg chg="add del">
          <ac:chgData name="Laura Martin" userId="a4dee85b-0419-44ea-b0c6-c89f74655806" providerId="ADAL" clId="{614BD7F2-7E85-4195-AC2D-07A48917D17D}" dt="2020-04-23T10:31:59.163" v="654" actId="478"/>
          <ac:grpSpMkLst>
            <pc:docMk/>
            <pc:sldMk cId="1913928576" sldId="462"/>
            <ac:grpSpMk id="11" creationId="{49FBD0F3-E4ED-415D-96C7-DCB2B17910C4}"/>
          </ac:grpSpMkLst>
        </pc:grpChg>
        <pc:grpChg chg="add del">
          <ac:chgData name="Laura Martin" userId="a4dee85b-0419-44ea-b0c6-c89f74655806" providerId="ADAL" clId="{614BD7F2-7E85-4195-AC2D-07A48917D17D}" dt="2020-04-23T10:31:57.676" v="653"/>
          <ac:grpSpMkLst>
            <pc:docMk/>
            <pc:sldMk cId="1913928576" sldId="462"/>
            <ac:grpSpMk id="16" creationId="{F9840625-F9FE-4658-A033-A3E07FE4E24A}"/>
          </ac:grpSpMkLst>
        </pc:grpChg>
        <pc:grpChg chg="add del">
          <ac:chgData name="Laura Martin" userId="a4dee85b-0419-44ea-b0c6-c89f74655806" providerId="ADAL" clId="{614BD7F2-7E85-4195-AC2D-07A48917D17D}" dt="2020-04-23T10:32:01.771" v="656"/>
          <ac:grpSpMkLst>
            <pc:docMk/>
            <pc:sldMk cId="1913928576" sldId="462"/>
            <ac:grpSpMk id="19" creationId="{235C2CCD-9B11-4329-81F8-6231997ABCBA}"/>
          </ac:grpSpMkLst>
        </pc:grpChg>
        <pc:grpChg chg="add">
          <ac:chgData name="Laura Martin" userId="a4dee85b-0419-44ea-b0c6-c89f74655806" providerId="ADAL" clId="{614BD7F2-7E85-4195-AC2D-07A48917D17D}" dt="2020-04-23T10:32:05.926" v="659"/>
          <ac:grpSpMkLst>
            <pc:docMk/>
            <pc:sldMk cId="1913928576" sldId="462"/>
            <ac:grpSpMk id="22" creationId="{8B4D63BF-92F1-4F3A-9900-A7AC4DC24719}"/>
          </ac:grpSpMkLst>
        </pc:grpChg>
        <pc:grpChg chg="del">
          <ac:chgData name="Laura Martin" userId="a4dee85b-0419-44ea-b0c6-c89f74655806" providerId="ADAL" clId="{614BD7F2-7E85-4195-AC2D-07A48917D17D}" dt="2020-04-23T10:20:58.424" v="395" actId="478"/>
          <ac:grpSpMkLst>
            <pc:docMk/>
            <pc:sldMk cId="1913928576" sldId="462"/>
            <ac:grpSpMk id="26" creationId="{051CD3B2-0AE3-4A75-A0BF-E77BFAA59AE8}"/>
          </ac:grpSpMkLst>
        </pc:grpChg>
        <pc:picChg chg="del topLvl">
          <ac:chgData name="Laura Martin" userId="a4dee85b-0419-44ea-b0c6-c89f74655806" providerId="ADAL" clId="{614BD7F2-7E85-4195-AC2D-07A48917D17D}" dt="2020-04-23T10:31:59.163" v="654" actId="478"/>
          <ac:picMkLst>
            <pc:docMk/>
            <pc:sldMk cId="1913928576" sldId="462"/>
            <ac:picMk id="14" creationId="{A6DB5A6B-5891-4401-BBF1-D5609B1FF537}"/>
          </ac:picMkLst>
        </pc:picChg>
      </pc:sldChg>
      <pc:sldChg chg="addSp delSp modSp add">
        <pc:chgData name="Laura Martin" userId="a4dee85b-0419-44ea-b0c6-c89f74655806" providerId="ADAL" clId="{614BD7F2-7E85-4195-AC2D-07A48917D17D}" dt="2020-04-23T10:26:40.116" v="523" actId="20577"/>
        <pc:sldMkLst>
          <pc:docMk/>
          <pc:sldMk cId="641332943" sldId="463"/>
        </pc:sldMkLst>
        <pc:spChg chg="del topLvl">
          <ac:chgData name="Laura Martin" userId="a4dee85b-0419-44ea-b0c6-c89f74655806" providerId="ADAL" clId="{614BD7F2-7E85-4195-AC2D-07A48917D17D}" dt="2020-04-23T10:21:40.730" v="400" actId="478"/>
          <ac:spMkLst>
            <pc:docMk/>
            <pc:sldMk cId="641332943" sldId="463"/>
            <ac:spMk id="9" creationId="{B744FB88-48C2-458F-82FB-F7543BE9CA51}"/>
          </ac:spMkLst>
        </pc:spChg>
        <pc:spChg chg="add mod">
          <ac:chgData name="Laura Martin" userId="a4dee85b-0419-44ea-b0c6-c89f74655806" providerId="ADAL" clId="{614BD7F2-7E85-4195-AC2D-07A48917D17D}" dt="2020-04-23T10:24:16.546" v="417" actId="255"/>
          <ac:spMkLst>
            <pc:docMk/>
            <pc:sldMk cId="641332943" sldId="463"/>
            <ac:spMk id="10" creationId="{207BF27A-DE6D-4310-A5CF-920B97C9425B}"/>
          </ac:spMkLst>
        </pc:spChg>
        <pc:grpChg chg="del">
          <ac:chgData name="Laura Martin" userId="a4dee85b-0419-44ea-b0c6-c89f74655806" providerId="ADAL" clId="{614BD7F2-7E85-4195-AC2D-07A48917D17D}" dt="2020-04-23T10:21:40.730" v="400" actId="478"/>
          <ac:grpSpMkLst>
            <pc:docMk/>
            <pc:sldMk cId="641332943" sldId="463"/>
            <ac:grpSpMk id="4" creationId="{5B8D94D2-B9BF-40F3-9F72-192009C56BCF}"/>
          </ac:grpSpMkLst>
        </pc:grpChg>
        <pc:grpChg chg="add mod">
          <ac:chgData name="Laura Martin" userId="a4dee85b-0419-44ea-b0c6-c89f74655806" providerId="ADAL" clId="{614BD7F2-7E85-4195-AC2D-07A48917D17D}" dt="2020-04-23T10:22:14.228" v="416" actId="164"/>
          <ac:grpSpMkLst>
            <pc:docMk/>
            <pc:sldMk cId="641332943" sldId="463"/>
            <ac:grpSpMk id="5" creationId="{6B618FC4-D0D0-43E2-A86B-A76A25E82B29}"/>
          </ac:grpSpMkLst>
        </pc:grpChg>
        <pc:graphicFrameChg chg="modGraphic">
          <ac:chgData name="Laura Martin" userId="a4dee85b-0419-44ea-b0c6-c89f74655806" providerId="ADAL" clId="{614BD7F2-7E85-4195-AC2D-07A48917D17D}" dt="2020-04-23T10:26:40.116" v="523" actId="20577"/>
          <ac:graphicFrameMkLst>
            <pc:docMk/>
            <pc:sldMk cId="641332943" sldId="463"/>
            <ac:graphicFrameMk id="3" creationId="{325C2198-621F-4F34-9468-FD75A863C4AE}"/>
          </ac:graphicFrameMkLst>
        </pc:graphicFrameChg>
        <pc:picChg chg="del topLvl">
          <ac:chgData name="Laura Martin" userId="a4dee85b-0419-44ea-b0c6-c89f74655806" providerId="ADAL" clId="{614BD7F2-7E85-4195-AC2D-07A48917D17D}" dt="2020-04-23T10:21:50.393" v="410" actId="478"/>
          <ac:picMkLst>
            <pc:docMk/>
            <pc:sldMk cId="641332943" sldId="463"/>
            <ac:picMk id="11" creationId="{5D3C8A61-9696-46C4-92BA-9E2C89AE9F4E}"/>
          </ac:picMkLst>
        </pc:picChg>
        <pc:picChg chg="add mod">
          <ac:chgData name="Laura Martin" userId="a4dee85b-0419-44ea-b0c6-c89f74655806" providerId="ADAL" clId="{614BD7F2-7E85-4195-AC2D-07A48917D17D}" dt="2020-04-23T10:22:14.228" v="416" actId="164"/>
          <ac:picMkLst>
            <pc:docMk/>
            <pc:sldMk cId="641332943" sldId="463"/>
            <ac:picMk id="12" creationId="{CD3D21DA-8CC3-4CA4-847B-CC8FB5D6034D}"/>
          </ac:picMkLst>
        </pc:picChg>
      </pc:sldChg>
      <pc:sldChg chg="addSp delSp add">
        <pc:chgData name="Laura Martin" userId="a4dee85b-0419-44ea-b0c6-c89f74655806" providerId="ADAL" clId="{614BD7F2-7E85-4195-AC2D-07A48917D17D}" dt="2020-04-23T10:25:42.177" v="513"/>
        <pc:sldMkLst>
          <pc:docMk/>
          <pc:sldMk cId="1009709277" sldId="464"/>
        </pc:sldMkLst>
        <pc:grpChg chg="add">
          <ac:chgData name="Laura Martin" userId="a4dee85b-0419-44ea-b0c6-c89f74655806" providerId="ADAL" clId="{614BD7F2-7E85-4195-AC2D-07A48917D17D}" dt="2020-04-23T10:25:42.177" v="513"/>
          <ac:grpSpMkLst>
            <pc:docMk/>
            <pc:sldMk cId="1009709277" sldId="464"/>
            <ac:grpSpMk id="11" creationId="{BD7122C0-6597-42E3-BA22-BF57379AE768}"/>
          </ac:grpSpMkLst>
        </pc:grpChg>
        <pc:grpChg chg="del">
          <ac:chgData name="Laura Martin" userId="a4dee85b-0419-44ea-b0c6-c89f74655806" providerId="ADAL" clId="{614BD7F2-7E85-4195-AC2D-07A48917D17D}" dt="2020-04-23T10:25:41.412" v="512" actId="478"/>
          <ac:grpSpMkLst>
            <pc:docMk/>
            <pc:sldMk cId="1009709277" sldId="464"/>
            <ac:grpSpMk id="26" creationId="{051CD3B2-0AE3-4A75-A0BF-E77BFAA59AE8}"/>
          </ac:grpSpMkLst>
        </pc:grpChg>
      </pc:sldChg>
      <pc:sldChg chg="addSp delSp modSp add">
        <pc:chgData name="Laura Martin" userId="a4dee85b-0419-44ea-b0c6-c89f74655806" providerId="ADAL" clId="{614BD7F2-7E85-4195-AC2D-07A48917D17D}" dt="2020-04-23T10:28:16.308" v="575" actId="20577"/>
        <pc:sldMkLst>
          <pc:docMk/>
          <pc:sldMk cId="3846493988" sldId="465"/>
        </pc:sldMkLst>
        <pc:grpChg chg="del mod">
          <ac:chgData name="Laura Martin" userId="a4dee85b-0419-44ea-b0c6-c89f74655806" providerId="ADAL" clId="{614BD7F2-7E85-4195-AC2D-07A48917D17D}" dt="2020-04-23T10:27:40.863" v="529" actId="478"/>
          <ac:grpSpMkLst>
            <pc:docMk/>
            <pc:sldMk cId="3846493988" sldId="465"/>
            <ac:grpSpMk id="6" creationId="{CB7FA2DD-DF3D-4073-B1A9-592F926909D7}"/>
          </ac:grpSpMkLst>
        </pc:grpChg>
        <pc:grpChg chg="add">
          <ac:chgData name="Laura Martin" userId="a4dee85b-0419-44ea-b0c6-c89f74655806" providerId="ADAL" clId="{614BD7F2-7E85-4195-AC2D-07A48917D17D}" dt="2020-04-23T10:27:41.396" v="530"/>
          <ac:grpSpMkLst>
            <pc:docMk/>
            <pc:sldMk cId="3846493988" sldId="465"/>
            <ac:grpSpMk id="9" creationId="{CDD6173C-D964-4C04-A9D4-F3927BD4BF26}"/>
          </ac:grpSpMkLst>
        </pc:grpChg>
        <pc:graphicFrameChg chg="modGraphic">
          <ac:chgData name="Laura Martin" userId="a4dee85b-0419-44ea-b0c6-c89f74655806" providerId="ADAL" clId="{614BD7F2-7E85-4195-AC2D-07A48917D17D}" dt="2020-04-23T10:28:16.308" v="575" actId="20577"/>
          <ac:graphicFrameMkLst>
            <pc:docMk/>
            <pc:sldMk cId="3846493988" sldId="465"/>
            <ac:graphicFrameMk id="3" creationId="{325C2198-621F-4F34-9468-FD75A863C4AE}"/>
          </ac:graphicFrameMkLst>
        </pc:graphicFrameChg>
      </pc:sldChg>
      <pc:sldChg chg="addSp delSp add">
        <pc:chgData name="Laura Martin" userId="a4dee85b-0419-44ea-b0c6-c89f74655806" providerId="ADAL" clId="{614BD7F2-7E85-4195-AC2D-07A48917D17D}" dt="2020-04-23T10:28:48.682" v="579"/>
        <pc:sldMkLst>
          <pc:docMk/>
          <pc:sldMk cId="584236564" sldId="466"/>
        </pc:sldMkLst>
        <pc:grpChg chg="add">
          <ac:chgData name="Laura Martin" userId="a4dee85b-0419-44ea-b0c6-c89f74655806" providerId="ADAL" clId="{614BD7F2-7E85-4195-AC2D-07A48917D17D}" dt="2020-04-23T10:28:48.682" v="579"/>
          <ac:grpSpMkLst>
            <pc:docMk/>
            <pc:sldMk cId="584236564" sldId="466"/>
            <ac:grpSpMk id="11" creationId="{6D504273-665A-4788-8A41-6FF40F23C033}"/>
          </ac:grpSpMkLst>
        </pc:grpChg>
        <pc:grpChg chg="del">
          <ac:chgData name="Laura Martin" userId="a4dee85b-0419-44ea-b0c6-c89f74655806" providerId="ADAL" clId="{614BD7F2-7E85-4195-AC2D-07A48917D17D}" dt="2020-04-23T10:28:48.074" v="578" actId="478"/>
          <ac:grpSpMkLst>
            <pc:docMk/>
            <pc:sldMk cId="584236564" sldId="466"/>
            <ac:grpSpMk id="26" creationId="{051CD3B2-0AE3-4A75-A0BF-E77BFAA59AE8}"/>
          </ac:grpSpMkLst>
        </pc:grpChg>
      </pc:sldChg>
      <pc:sldChg chg="addSp delSp modSp add">
        <pc:chgData name="Laura Martin" userId="a4dee85b-0419-44ea-b0c6-c89f74655806" providerId="ADAL" clId="{614BD7F2-7E85-4195-AC2D-07A48917D17D}" dt="2020-04-23T10:30:38.052" v="613" actId="20577"/>
        <pc:sldMkLst>
          <pc:docMk/>
          <pc:sldMk cId="2647393408" sldId="467"/>
        </pc:sldMkLst>
        <pc:spChg chg="mod">
          <ac:chgData name="Laura Martin" userId="a4dee85b-0419-44ea-b0c6-c89f74655806" providerId="ADAL" clId="{614BD7F2-7E85-4195-AC2D-07A48917D17D}" dt="2020-04-23T10:29:41.328" v="594" actId="1076"/>
          <ac:spMkLst>
            <pc:docMk/>
            <pc:sldMk cId="2647393408" sldId="467"/>
            <ac:spMk id="13" creationId="{3E9B85BA-4645-4F70-8F5D-5375E47CB29F}"/>
          </ac:spMkLst>
        </pc:spChg>
        <pc:grpChg chg="del">
          <ac:chgData name="Laura Martin" userId="a4dee85b-0419-44ea-b0c6-c89f74655806" providerId="ADAL" clId="{614BD7F2-7E85-4195-AC2D-07A48917D17D}" dt="2020-04-23T10:29:30.172" v="590" actId="478"/>
          <ac:grpSpMkLst>
            <pc:docMk/>
            <pc:sldMk cId="2647393408" sldId="467"/>
            <ac:grpSpMk id="9" creationId="{CDD6173C-D964-4C04-A9D4-F3927BD4BF26}"/>
          </ac:grpSpMkLst>
        </pc:grpChg>
        <pc:grpChg chg="add mod">
          <ac:chgData name="Laura Martin" userId="a4dee85b-0419-44ea-b0c6-c89f74655806" providerId="ADAL" clId="{614BD7F2-7E85-4195-AC2D-07A48917D17D}" dt="2020-04-23T10:29:37.962" v="592" actId="1076"/>
          <ac:grpSpMkLst>
            <pc:docMk/>
            <pc:sldMk cId="2647393408" sldId="467"/>
            <ac:grpSpMk id="10" creationId="{5E68B154-0F88-45F9-93BD-90F5625AAEB0}"/>
          </ac:grpSpMkLst>
        </pc:grpChg>
        <pc:graphicFrameChg chg="modGraphic">
          <ac:chgData name="Laura Martin" userId="a4dee85b-0419-44ea-b0c6-c89f74655806" providerId="ADAL" clId="{614BD7F2-7E85-4195-AC2D-07A48917D17D}" dt="2020-04-23T10:30:38.052" v="613" actId="20577"/>
          <ac:graphicFrameMkLst>
            <pc:docMk/>
            <pc:sldMk cId="2647393408" sldId="467"/>
            <ac:graphicFrameMk id="3" creationId="{325C2198-621F-4F34-9468-FD75A863C4AE}"/>
          </ac:graphicFrameMkLst>
        </pc:graphicFrameChg>
      </pc:sldChg>
      <pc:sldChg chg="addSp delSp modSp add">
        <pc:chgData name="Laura Martin" userId="a4dee85b-0419-44ea-b0c6-c89f74655806" providerId="ADAL" clId="{614BD7F2-7E85-4195-AC2D-07A48917D17D}" dt="2020-04-23T10:33:45.835" v="685" actId="1036"/>
        <pc:sldMkLst>
          <pc:docMk/>
          <pc:sldMk cId="3652206730" sldId="468"/>
        </pc:sldMkLst>
        <pc:spChg chg="mod">
          <ac:chgData name="Laura Martin" userId="a4dee85b-0419-44ea-b0c6-c89f74655806" providerId="ADAL" clId="{614BD7F2-7E85-4195-AC2D-07A48917D17D}" dt="2020-04-23T10:33:45.835" v="685" actId="1036"/>
          <ac:spMkLst>
            <pc:docMk/>
            <pc:sldMk cId="3652206730" sldId="468"/>
            <ac:spMk id="13" creationId="{3E9B85BA-4645-4F70-8F5D-5375E47CB29F}"/>
          </ac:spMkLst>
        </pc:spChg>
        <pc:grpChg chg="del">
          <ac:chgData name="Laura Martin" userId="a4dee85b-0419-44ea-b0c6-c89f74655806" providerId="ADAL" clId="{614BD7F2-7E85-4195-AC2D-07A48917D17D}" dt="2020-04-23T10:31:05.079" v="616" actId="478"/>
          <ac:grpSpMkLst>
            <pc:docMk/>
            <pc:sldMk cId="3652206730" sldId="468"/>
            <ac:grpSpMk id="11" creationId="{6D504273-665A-4788-8A41-6FF40F23C033}"/>
          </ac:grpSpMkLst>
        </pc:grpChg>
        <pc:grpChg chg="add">
          <ac:chgData name="Laura Martin" userId="a4dee85b-0419-44ea-b0c6-c89f74655806" providerId="ADAL" clId="{614BD7F2-7E85-4195-AC2D-07A48917D17D}" dt="2020-04-23T10:31:05.762" v="617"/>
          <ac:grpSpMkLst>
            <pc:docMk/>
            <pc:sldMk cId="3652206730" sldId="468"/>
            <ac:grpSpMk id="16" creationId="{D7B75786-5C01-4BBB-ACE9-497DDE01E0BE}"/>
          </ac:grpSpMkLst>
        </pc:grpChg>
      </pc:sldChg>
      <pc:sldChg chg="add">
        <pc:chgData name="Laura Martin" userId="a4dee85b-0419-44ea-b0c6-c89f74655806" providerId="ADAL" clId="{614BD7F2-7E85-4195-AC2D-07A48917D17D}" dt="2020-04-23T10:44:58.507" v="947"/>
        <pc:sldMkLst>
          <pc:docMk/>
          <pc:sldMk cId="1055391364" sldId="469"/>
        </pc:sldMkLst>
      </pc:sldChg>
      <pc:sldChg chg="add">
        <pc:chgData name="Laura Martin" userId="a4dee85b-0419-44ea-b0c6-c89f74655806" providerId="ADAL" clId="{614BD7F2-7E85-4195-AC2D-07A48917D17D}" dt="2020-04-23T10:45:00.238" v="948"/>
        <pc:sldMkLst>
          <pc:docMk/>
          <pc:sldMk cId="2380244589" sldId="470"/>
        </pc:sldMkLst>
      </pc:sldChg>
      <pc:sldChg chg="add">
        <pc:chgData name="Laura Martin" userId="a4dee85b-0419-44ea-b0c6-c89f74655806" providerId="ADAL" clId="{614BD7F2-7E85-4195-AC2D-07A48917D17D}" dt="2020-04-23T10:45:01.228" v="949"/>
        <pc:sldMkLst>
          <pc:docMk/>
          <pc:sldMk cId="2824848465" sldId="471"/>
        </pc:sldMkLst>
      </pc:sldChg>
      <pc:sldChg chg="add">
        <pc:chgData name="Laura Martin" userId="a4dee85b-0419-44ea-b0c6-c89f74655806" providerId="ADAL" clId="{614BD7F2-7E85-4195-AC2D-07A48917D17D}" dt="2020-04-23T10:45:02.261" v="950"/>
        <pc:sldMkLst>
          <pc:docMk/>
          <pc:sldMk cId="2755665519" sldId="472"/>
        </pc:sldMkLst>
      </pc:sldChg>
      <pc:sldChg chg="add">
        <pc:chgData name="Laura Martin" userId="a4dee85b-0419-44ea-b0c6-c89f74655806" providerId="ADAL" clId="{614BD7F2-7E85-4195-AC2D-07A48917D17D}" dt="2020-04-23T10:45:03.212" v="951"/>
        <pc:sldMkLst>
          <pc:docMk/>
          <pc:sldMk cId="2518080458" sldId="473"/>
        </pc:sldMkLst>
      </pc:sldChg>
      <pc:sldChg chg="add">
        <pc:chgData name="Laura Martin" userId="a4dee85b-0419-44ea-b0c6-c89f74655806" providerId="ADAL" clId="{614BD7F2-7E85-4195-AC2D-07A48917D17D}" dt="2020-04-23T10:45:04.175" v="952"/>
        <pc:sldMkLst>
          <pc:docMk/>
          <pc:sldMk cId="838888038" sldId="474"/>
        </pc:sldMkLst>
      </pc:sldChg>
      <pc:sldChg chg="new">
        <pc:chgData name="Laura Martin" userId="a4dee85b-0419-44ea-b0c6-c89f74655806" providerId="ADAL" clId="{614BD7F2-7E85-4195-AC2D-07A48917D17D}" dt="2020-04-23T10:49:23.172" v="1020" actId="680"/>
        <pc:sldMkLst>
          <pc:docMk/>
          <pc:sldMk cId="1880937977" sldId="475"/>
        </pc:sldMkLst>
      </pc:sldChg>
      <pc:sldMasterChg chg="modSldLayout">
        <pc:chgData name="Laura Martin" userId="a4dee85b-0419-44ea-b0c6-c89f74655806" providerId="ADAL" clId="{614BD7F2-7E85-4195-AC2D-07A48917D17D}" dt="2020-04-23T10:53:09.025" v="1025" actId="2711"/>
        <pc:sldMasterMkLst>
          <pc:docMk/>
          <pc:sldMasterMk cId="1377184672" sldId="2147484005"/>
        </pc:sldMasterMkLst>
        <pc:sldLayoutChg chg="modSp">
          <pc:chgData name="Laura Martin" userId="a4dee85b-0419-44ea-b0c6-c89f74655806" providerId="ADAL" clId="{614BD7F2-7E85-4195-AC2D-07A48917D17D}" dt="2020-04-23T10:53:09.025" v="1025" actId="2711"/>
          <pc:sldLayoutMkLst>
            <pc:docMk/>
            <pc:sldMasterMk cId="1377184672" sldId="2147484005"/>
            <pc:sldLayoutMk cId="252126941" sldId="2147484008"/>
          </pc:sldLayoutMkLst>
          <pc:spChg chg="mod">
            <ac:chgData name="Laura Martin" userId="a4dee85b-0419-44ea-b0c6-c89f74655806" providerId="ADAL" clId="{614BD7F2-7E85-4195-AC2D-07A48917D17D}" dt="2020-04-23T10:53:09.025" v="1025" actId="2711"/>
            <ac:spMkLst>
              <pc:docMk/>
              <pc:sldMasterMk cId="1377184672" sldId="2147484005"/>
              <pc:sldLayoutMk cId="252126941" sldId="2147484008"/>
              <ac:spMk id="3" creationId="{00000000-0000-0000-0000-000000000000}"/>
            </ac:spMkLst>
          </pc:spChg>
        </pc:sldLayoutChg>
      </pc:sldMasterChg>
    </pc:docChg>
  </pc:docChgLst>
  <pc:docChgLst>
    <pc:chgData name="Shahneila Saeed" userId="S::shahneila@ukie.org.uk::855beba7-59d6-47ba-a5d6-2da330e40860" providerId="AD" clId="Web-{8EA83974-E90E-19C8-EF46-F1D39766F27A}"/>
    <pc:docChg chg="addSld modSld sldOrd modSection">
      <pc:chgData name="Shahneila Saeed" userId="S::shahneila@ukie.org.uk::855beba7-59d6-47ba-a5d6-2da330e40860" providerId="AD" clId="Web-{8EA83974-E90E-19C8-EF46-F1D39766F27A}" dt="2020-04-17T15:36:56.137" v="1935" actId="20577"/>
      <pc:docMkLst>
        <pc:docMk/>
      </pc:docMkLst>
      <pc:sldChg chg="modSp">
        <pc:chgData name="Shahneila Saeed" userId="S::shahneila@ukie.org.uk::855beba7-59d6-47ba-a5d6-2da330e40860" providerId="AD" clId="Web-{8EA83974-E90E-19C8-EF46-F1D39766F27A}" dt="2020-04-17T14:31:51.462" v="780" actId="20577"/>
        <pc:sldMkLst>
          <pc:docMk/>
          <pc:sldMk cId="1788370411" sldId="257"/>
        </pc:sldMkLst>
        <pc:spChg chg="mod">
          <ac:chgData name="Shahneila Saeed" userId="S::shahneila@ukie.org.uk::855beba7-59d6-47ba-a5d6-2da330e40860" providerId="AD" clId="Web-{8EA83974-E90E-19C8-EF46-F1D39766F27A}" dt="2020-04-17T14:31:51.462" v="780" actId="20577"/>
          <ac:spMkLst>
            <pc:docMk/>
            <pc:sldMk cId="1788370411" sldId="257"/>
            <ac:spMk id="7" creationId="{00000000-0000-0000-0000-000000000000}"/>
          </ac:spMkLst>
        </pc:spChg>
        <pc:spChg chg="mod">
          <ac:chgData name="Shahneila Saeed" userId="S::shahneila@ukie.org.uk::855beba7-59d6-47ba-a5d6-2da330e40860" providerId="AD" clId="Web-{8EA83974-E90E-19C8-EF46-F1D39766F27A}" dt="2020-04-17T14:28:45.851" v="342" actId="20577"/>
          <ac:spMkLst>
            <pc:docMk/>
            <pc:sldMk cId="1788370411" sldId="257"/>
            <ac:spMk id="29" creationId="{00000000-0000-0000-0000-000000000000}"/>
          </ac:spMkLst>
        </pc:spChg>
      </pc:sldChg>
      <pc:sldChg chg="modSp">
        <pc:chgData name="Shahneila Saeed" userId="S::shahneila@ukie.org.uk::855beba7-59d6-47ba-a5d6-2da330e40860" providerId="AD" clId="Web-{8EA83974-E90E-19C8-EF46-F1D39766F27A}" dt="2020-04-17T15:09:04.197" v="791" actId="20577"/>
        <pc:sldMkLst>
          <pc:docMk/>
          <pc:sldMk cId="2512192983" sldId="433"/>
        </pc:sldMkLst>
        <pc:spChg chg="mod">
          <ac:chgData name="Shahneila Saeed" userId="S::shahneila@ukie.org.uk::855beba7-59d6-47ba-a5d6-2da330e40860" providerId="AD" clId="Web-{8EA83974-E90E-19C8-EF46-F1D39766F27A}" dt="2020-04-17T15:09:04.197" v="791" actId="20577"/>
          <ac:spMkLst>
            <pc:docMk/>
            <pc:sldMk cId="2512192983" sldId="433"/>
            <ac:spMk id="5" creationId="{B958A496-EA40-4BB3-A1AB-0753C0738503}"/>
          </ac:spMkLst>
        </pc:spChg>
      </pc:sldChg>
      <pc:sldChg chg="modSp">
        <pc:chgData name="Shahneila Saeed" userId="S::shahneila@ukie.org.uk::855beba7-59d6-47ba-a5d6-2da330e40860" providerId="AD" clId="Web-{8EA83974-E90E-19C8-EF46-F1D39766F27A}" dt="2020-04-17T15:10:01.073" v="794" actId="14100"/>
        <pc:sldMkLst>
          <pc:docMk/>
          <pc:sldMk cId="3332096677" sldId="434"/>
        </pc:sldMkLst>
        <pc:spChg chg="mod">
          <ac:chgData name="Shahneila Saeed" userId="S::shahneila@ukie.org.uk::855beba7-59d6-47ba-a5d6-2da330e40860" providerId="AD" clId="Web-{8EA83974-E90E-19C8-EF46-F1D39766F27A}" dt="2020-04-17T15:10:01.073" v="794" actId="14100"/>
          <ac:spMkLst>
            <pc:docMk/>
            <pc:sldMk cId="3332096677" sldId="434"/>
            <ac:spMk id="4" creationId="{4D66EF68-9150-4515-B1B3-3AE36D5A9E33}"/>
          </ac:spMkLst>
        </pc:spChg>
      </pc:sldChg>
      <pc:sldChg chg="addSp modSp">
        <pc:chgData name="Shahneila Saeed" userId="S::shahneila@ukie.org.uk::855beba7-59d6-47ba-a5d6-2da330e40860" providerId="AD" clId="Web-{8EA83974-E90E-19C8-EF46-F1D39766F27A}" dt="2020-04-17T14:03:26.975" v="297" actId="20577"/>
        <pc:sldMkLst>
          <pc:docMk/>
          <pc:sldMk cId="3631949453" sldId="435"/>
        </pc:sldMkLst>
        <pc:spChg chg="add mod">
          <ac:chgData name="Shahneila Saeed" userId="S::shahneila@ukie.org.uk::855beba7-59d6-47ba-a5d6-2da330e40860" providerId="AD" clId="Web-{8EA83974-E90E-19C8-EF46-F1D39766F27A}" dt="2020-04-17T13:54:50.052" v="195" actId="20577"/>
          <ac:spMkLst>
            <pc:docMk/>
            <pc:sldMk cId="3631949453" sldId="435"/>
            <ac:spMk id="6" creationId="{4DD79DDB-CB00-4329-B99D-285C98E373C1}"/>
          </ac:spMkLst>
        </pc:spChg>
        <pc:spChg chg="add mod">
          <ac:chgData name="Shahneila Saeed" userId="S::shahneila@ukie.org.uk::855beba7-59d6-47ba-a5d6-2da330e40860" providerId="AD" clId="Web-{8EA83974-E90E-19C8-EF46-F1D39766F27A}" dt="2020-04-17T13:55:05.616" v="206" actId="14100"/>
          <ac:spMkLst>
            <pc:docMk/>
            <pc:sldMk cId="3631949453" sldId="435"/>
            <ac:spMk id="7" creationId="{71B47A4F-D775-490B-A867-B283E9AE0C62}"/>
          </ac:spMkLst>
        </pc:spChg>
        <pc:spChg chg="add mod">
          <ac:chgData name="Shahneila Saeed" userId="S::shahneila@ukie.org.uk::855beba7-59d6-47ba-a5d6-2da330e40860" providerId="AD" clId="Web-{8EA83974-E90E-19C8-EF46-F1D39766F27A}" dt="2020-04-17T14:03:26.975" v="297" actId="20577"/>
          <ac:spMkLst>
            <pc:docMk/>
            <pc:sldMk cId="3631949453" sldId="435"/>
            <ac:spMk id="8" creationId="{FBF0C3D8-081C-44F7-AF25-B29776AED077}"/>
          </ac:spMkLst>
        </pc:spChg>
      </pc:sldChg>
      <pc:sldChg chg="addSp modSp">
        <pc:chgData name="Shahneila Saeed" userId="S::shahneila@ukie.org.uk::855beba7-59d6-47ba-a5d6-2da330e40860" providerId="AD" clId="Web-{8EA83974-E90E-19C8-EF46-F1D39766F27A}" dt="2020-04-17T15:18:57.214" v="879" actId="1076"/>
        <pc:sldMkLst>
          <pc:docMk/>
          <pc:sldMk cId="45969586" sldId="448"/>
        </pc:sldMkLst>
        <pc:spChg chg="mod">
          <ac:chgData name="Shahneila Saeed" userId="S::shahneila@ukie.org.uk::855beba7-59d6-47ba-a5d6-2da330e40860" providerId="AD" clId="Web-{8EA83974-E90E-19C8-EF46-F1D39766F27A}" dt="2020-04-17T15:18:33.463" v="875" actId="20577"/>
          <ac:spMkLst>
            <pc:docMk/>
            <pc:sldMk cId="45969586" sldId="448"/>
            <ac:spMk id="4" creationId="{4D66EF68-9150-4515-B1B3-3AE36D5A9E33}"/>
          </ac:spMkLst>
        </pc:spChg>
        <pc:grpChg chg="add mod">
          <ac:chgData name="Shahneila Saeed" userId="S::shahneila@ukie.org.uk::855beba7-59d6-47ba-a5d6-2da330e40860" providerId="AD" clId="Web-{8EA83974-E90E-19C8-EF46-F1D39766F27A}" dt="2020-04-17T15:18:57.214" v="879" actId="1076"/>
          <ac:grpSpMkLst>
            <pc:docMk/>
            <pc:sldMk cId="45969586" sldId="448"/>
            <ac:grpSpMk id="3" creationId="{D714E1E0-1F9A-4C5C-9507-5C73EF3EEBFB}"/>
          </ac:grpSpMkLst>
        </pc:grpChg>
      </pc:sldChg>
      <pc:sldChg chg="modSp add ord replId">
        <pc:chgData name="Shahneila Saeed" userId="S::shahneila@ukie.org.uk::855beba7-59d6-47ba-a5d6-2da330e40860" providerId="AD" clId="Web-{8EA83974-E90E-19C8-EF46-F1D39766F27A}" dt="2020-04-17T15:36:53.636" v="1933" actId="20577"/>
        <pc:sldMkLst>
          <pc:docMk/>
          <pc:sldMk cId="1751810420" sldId="449"/>
        </pc:sldMkLst>
        <pc:spChg chg="mod">
          <ac:chgData name="Shahneila Saeed" userId="S::shahneila@ukie.org.uk::855beba7-59d6-47ba-a5d6-2da330e40860" providerId="AD" clId="Web-{8EA83974-E90E-19C8-EF46-F1D39766F27A}" dt="2020-04-17T15:36:53.636" v="1933" actId="20577"/>
          <ac:spMkLst>
            <pc:docMk/>
            <pc:sldMk cId="1751810420" sldId="449"/>
            <ac:spMk id="4" creationId="{4D66EF68-9150-4515-B1B3-3AE36D5A9E33}"/>
          </ac:spMkLst>
        </pc:spChg>
        <pc:spChg chg="mod">
          <ac:chgData name="Shahneila Saeed" userId="S::shahneila@ukie.org.uk::855beba7-59d6-47ba-a5d6-2da330e40860" providerId="AD" clId="Web-{8EA83974-E90E-19C8-EF46-F1D39766F27A}" dt="2020-04-17T15:21:15.234" v="882" actId="20577"/>
          <ac:spMkLst>
            <pc:docMk/>
            <pc:sldMk cId="1751810420" sldId="449"/>
            <ac:spMk id="5" creationId="{F95C2166-3C58-4A35-970A-D04B7CE98981}"/>
          </ac:spMkLst>
        </pc:spChg>
      </pc:sldChg>
    </pc:docChg>
  </pc:docChgLst>
  <pc:docChgLst>
    <pc:chgData name="Shahneila Saeed" userId="855beba7-59d6-47ba-a5d6-2da330e40860" providerId="ADAL" clId="{6880A0A9-2642-4317-AC61-EF10B8E4B18A}"/>
    <pc:docChg chg="undo custSel addSld delSld modSld sldOrd modSection">
      <pc:chgData name="Shahneila Saeed" userId="855beba7-59d6-47ba-a5d6-2da330e40860" providerId="ADAL" clId="{6880A0A9-2642-4317-AC61-EF10B8E4B18A}" dt="2020-04-23T14:33:40.199" v="2499" actId="478"/>
      <pc:docMkLst>
        <pc:docMk/>
      </pc:docMkLst>
      <pc:sldChg chg="addSp modSp mod">
        <pc:chgData name="Shahneila Saeed" userId="855beba7-59d6-47ba-a5d6-2da330e40860" providerId="ADAL" clId="{6880A0A9-2642-4317-AC61-EF10B8E4B18A}" dt="2020-04-23T12:40:56.065" v="2491" actId="20577"/>
        <pc:sldMkLst>
          <pc:docMk/>
          <pc:sldMk cId="1788370411" sldId="257"/>
        </pc:sldMkLst>
        <pc:spChg chg="add mod">
          <ac:chgData name="Shahneila Saeed" userId="855beba7-59d6-47ba-a5d6-2da330e40860" providerId="ADAL" clId="{6880A0A9-2642-4317-AC61-EF10B8E4B18A}" dt="2020-04-23T12:40:56.065" v="2491" actId="20577"/>
          <ac:spMkLst>
            <pc:docMk/>
            <pc:sldMk cId="1788370411" sldId="257"/>
            <ac:spMk id="3" creationId="{6508C4BC-8FC3-43B4-8985-5B61A1D09447}"/>
          </ac:spMkLst>
        </pc:spChg>
        <pc:spChg chg="mod">
          <ac:chgData name="Shahneila Saeed" userId="855beba7-59d6-47ba-a5d6-2da330e40860" providerId="ADAL" clId="{6880A0A9-2642-4317-AC61-EF10B8E4B18A}" dt="2020-04-20T09:36:08.491" v="486" actId="313"/>
          <ac:spMkLst>
            <pc:docMk/>
            <pc:sldMk cId="1788370411" sldId="257"/>
            <ac:spMk id="7" creationId="{00000000-0000-0000-0000-000000000000}"/>
          </ac:spMkLst>
        </pc:spChg>
        <pc:spChg chg="mod">
          <ac:chgData name="Shahneila Saeed" userId="855beba7-59d6-47ba-a5d6-2da330e40860" providerId="ADAL" clId="{6880A0A9-2642-4317-AC61-EF10B8E4B18A}" dt="2020-04-20T09:35:48.937" v="484" actId="20577"/>
          <ac:spMkLst>
            <pc:docMk/>
            <pc:sldMk cId="1788370411" sldId="257"/>
            <ac:spMk id="28" creationId="{00000000-0000-0000-0000-000000000000}"/>
          </ac:spMkLst>
        </pc:spChg>
        <pc:spChg chg="mod">
          <ac:chgData name="Shahneila Saeed" userId="855beba7-59d6-47ba-a5d6-2da330e40860" providerId="ADAL" clId="{6880A0A9-2642-4317-AC61-EF10B8E4B18A}" dt="2020-04-20T09:35:31.578" v="471" actId="20577"/>
          <ac:spMkLst>
            <pc:docMk/>
            <pc:sldMk cId="1788370411" sldId="257"/>
            <ac:spMk id="29" creationId="{00000000-0000-0000-0000-000000000000}"/>
          </ac:spMkLst>
        </pc:spChg>
      </pc:sldChg>
      <pc:sldChg chg="del">
        <pc:chgData name="Shahneila Saeed" userId="855beba7-59d6-47ba-a5d6-2da330e40860" providerId="ADAL" clId="{6880A0A9-2642-4317-AC61-EF10B8E4B18A}" dt="2020-04-20T10:37:29.197" v="1908" actId="47"/>
        <pc:sldMkLst>
          <pc:docMk/>
          <pc:sldMk cId="1007448859" sldId="413"/>
        </pc:sldMkLst>
      </pc:sldChg>
      <pc:sldChg chg="del">
        <pc:chgData name="Shahneila Saeed" userId="855beba7-59d6-47ba-a5d6-2da330e40860" providerId="ADAL" clId="{6880A0A9-2642-4317-AC61-EF10B8E4B18A}" dt="2020-04-20T10:37:29.197" v="1908" actId="47"/>
        <pc:sldMkLst>
          <pc:docMk/>
          <pc:sldMk cId="3579121123" sldId="414"/>
        </pc:sldMkLst>
      </pc:sldChg>
      <pc:sldChg chg="del">
        <pc:chgData name="Shahneila Saeed" userId="855beba7-59d6-47ba-a5d6-2da330e40860" providerId="ADAL" clId="{6880A0A9-2642-4317-AC61-EF10B8E4B18A}" dt="2020-04-20T10:37:29.197" v="1908" actId="47"/>
        <pc:sldMkLst>
          <pc:docMk/>
          <pc:sldMk cId="911146121" sldId="415"/>
        </pc:sldMkLst>
      </pc:sldChg>
      <pc:sldChg chg="del">
        <pc:chgData name="Shahneila Saeed" userId="855beba7-59d6-47ba-a5d6-2da330e40860" providerId="ADAL" clId="{6880A0A9-2642-4317-AC61-EF10B8E4B18A}" dt="2020-04-20T10:37:29.197" v="1908" actId="47"/>
        <pc:sldMkLst>
          <pc:docMk/>
          <pc:sldMk cId="708776816" sldId="426"/>
        </pc:sldMkLst>
      </pc:sldChg>
      <pc:sldChg chg="del">
        <pc:chgData name="Shahneila Saeed" userId="855beba7-59d6-47ba-a5d6-2da330e40860" providerId="ADAL" clId="{6880A0A9-2642-4317-AC61-EF10B8E4B18A}" dt="2020-04-20T10:37:29.197" v="1908" actId="47"/>
        <pc:sldMkLst>
          <pc:docMk/>
          <pc:sldMk cId="2543475128" sldId="427"/>
        </pc:sldMkLst>
      </pc:sldChg>
      <pc:sldChg chg="del">
        <pc:chgData name="Shahneila Saeed" userId="855beba7-59d6-47ba-a5d6-2da330e40860" providerId="ADAL" clId="{6880A0A9-2642-4317-AC61-EF10B8E4B18A}" dt="2020-04-20T10:37:29.197" v="1908" actId="47"/>
        <pc:sldMkLst>
          <pc:docMk/>
          <pc:sldMk cId="585478346" sldId="428"/>
        </pc:sldMkLst>
      </pc:sldChg>
      <pc:sldChg chg="del">
        <pc:chgData name="Shahneila Saeed" userId="855beba7-59d6-47ba-a5d6-2da330e40860" providerId="ADAL" clId="{6880A0A9-2642-4317-AC61-EF10B8E4B18A}" dt="2020-04-20T10:37:29.197" v="1908" actId="47"/>
        <pc:sldMkLst>
          <pc:docMk/>
          <pc:sldMk cId="868112045" sldId="429"/>
        </pc:sldMkLst>
      </pc:sldChg>
      <pc:sldChg chg="del">
        <pc:chgData name="Shahneila Saeed" userId="855beba7-59d6-47ba-a5d6-2da330e40860" providerId="ADAL" clId="{6880A0A9-2642-4317-AC61-EF10B8E4B18A}" dt="2020-04-20T10:37:29.197" v="1908" actId="47"/>
        <pc:sldMkLst>
          <pc:docMk/>
          <pc:sldMk cId="2549965678" sldId="430"/>
        </pc:sldMkLst>
      </pc:sldChg>
      <pc:sldChg chg="del">
        <pc:chgData name="Shahneila Saeed" userId="855beba7-59d6-47ba-a5d6-2da330e40860" providerId="ADAL" clId="{6880A0A9-2642-4317-AC61-EF10B8E4B18A}" dt="2020-04-20T10:37:29.197" v="1908" actId="47"/>
        <pc:sldMkLst>
          <pc:docMk/>
          <pc:sldMk cId="2278470907" sldId="431"/>
        </pc:sldMkLst>
      </pc:sldChg>
      <pc:sldChg chg="del">
        <pc:chgData name="Shahneila Saeed" userId="855beba7-59d6-47ba-a5d6-2da330e40860" providerId="ADAL" clId="{6880A0A9-2642-4317-AC61-EF10B8E4B18A}" dt="2020-04-20T10:37:29.197" v="1908" actId="47"/>
        <pc:sldMkLst>
          <pc:docMk/>
          <pc:sldMk cId="1595117579" sldId="432"/>
        </pc:sldMkLst>
      </pc:sldChg>
      <pc:sldChg chg="modSp mod">
        <pc:chgData name="Shahneila Saeed" userId="855beba7-59d6-47ba-a5d6-2da330e40860" providerId="ADAL" clId="{6880A0A9-2642-4317-AC61-EF10B8E4B18A}" dt="2020-04-20T09:50:46.247" v="1130" actId="14100"/>
        <pc:sldMkLst>
          <pc:docMk/>
          <pc:sldMk cId="2512192983" sldId="433"/>
        </pc:sldMkLst>
        <pc:spChg chg="mod">
          <ac:chgData name="Shahneila Saeed" userId="855beba7-59d6-47ba-a5d6-2da330e40860" providerId="ADAL" clId="{6880A0A9-2642-4317-AC61-EF10B8E4B18A}" dt="2020-04-20T09:50:14.802" v="1060" actId="14100"/>
          <ac:spMkLst>
            <pc:docMk/>
            <pc:sldMk cId="2512192983" sldId="433"/>
            <ac:spMk id="3" creationId="{1E5C6D8D-7973-4D41-BD50-FFDA517345E5}"/>
          </ac:spMkLst>
        </pc:spChg>
        <pc:spChg chg="mod">
          <ac:chgData name="Shahneila Saeed" userId="855beba7-59d6-47ba-a5d6-2da330e40860" providerId="ADAL" clId="{6880A0A9-2642-4317-AC61-EF10B8E4B18A}" dt="2020-04-20T09:50:46.247" v="1130" actId="14100"/>
          <ac:spMkLst>
            <pc:docMk/>
            <pc:sldMk cId="2512192983" sldId="433"/>
            <ac:spMk id="5" creationId="{B958A496-EA40-4BB3-A1AB-0753C0738503}"/>
          </ac:spMkLst>
        </pc:spChg>
      </pc:sldChg>
      <pc:sldChg chg="modSp mod">
        <pc:chgData name="Shahneila Saeed" userId="855beba7-59d6-47ba-a5d6-2da330e40860" providerId="ADAL" clId="{6880A0A9-2642-4317-AC61-EF10B8E4B18A}" dt="2020-04-23T14:31:06.927" v="2495" actId="20577"/>
        <pc:sldMkLst>
          <pc:docMk/>
          <pc:sldMk cId="3332096677" sldId="434"/>
        </pc:sldMkLst>
        <pc:spChg chg="mod">
          <ac:chgData name="Shahneila Saeed" userId="855beba7-59d6-47ba-a5d6-2da330e40860" providerId="ADAL" clId="{6880A0A9-2642-4317-AC61-EF10B8E4B18A}" dt="2020-04-23T14:31:06.927" v="2495" actId="20577"/>
          <ac:spMkLst>
            <pc:docMk/>
            <pc:sldMk cId="3332096677" sldId="434"/>
            <ac:spMk id="4" creationId="{4D66EF68-9150-4515-B1B3-3AE36D5A9E33}"/>
          </ac:spMkLst>
        </pc:spChg>
      </pc:sldChg>
      <pc:sldChg chg="delSp modSp mod">
        <pc:chgData name="Shahneila Saeed" userId="855beba7-59d6-47ba-a5d6-2da330e40860" providerId="ADAL" clId="{6880A0A9-2642-4317-AC61-EF10B8E4B18A}" dt="2020-04-20T12:57:36.510" v="2072" actId="478"/>
        <pc:sldMkLst>
          <pc:docMk/>
          <pc:sldMk cId="3631949453" sldId="435"/>
        </pc:sldMkLst>
        <pc:spChg chg="del">
          <ac:chgData name="Shahneila Saeed" userId="855beba7-59d6-47ba-a5d6-2da330e40860" providerId="ADAL" clId="{6880A0A9-2642-4317-AC61-EF10B8E4B18A}" dt="2020-04-20T12:57:36.510" v="2072" actId="478"/>
          <ac:spMkLst>
            <pc:docMk/>
            <pc:sldMk cId="3631949453" sldId="435"/>
            <ac:spMk id="5" creationId="{1FC57532-4E44-42E9-BA68-E5307F1CE4B3}"/>
          </ac:spMkLst>
        </pc:spChg>
        <pc:spChg chg="mod">
          <ac:chgData name="Shahneila Saeed" userId="855beba7-59d6-47ba-a5d6-2da330e40860" providerId="ADAL" clId="{6880A0A9-2642-4317-AC61-EF10B8E4B18A}" dt="2020-04-20T12:57:32.811" v="2071" actId="20577"/>
          <ac:spMkLst>
            <pc:docMk/>
            <pc:sldMk cId="3631949453" sldId="435"/>
            <ac:spMk id="6" creationId="{4DD79DDB-CB00-4329-B99D-285C98E373C1}"/>
          </ac:spMkLst>
        </pc:spChg>
      </pc:sldChg>
      <pc:sldChg chg="modSp mod">
        <pc:chgData name="Shahneila Saeed" userId="855beba7-59d6-47ba-a5d6-2da330e40860" providerId="ADAL" clId="{6880A0A9-2642-4317-AC61-EF10B8E4B18A}" dt="2020-04-23T14:31:32.511" v="2496" actId="1076"/>
        <pc:sldMkLst>
          <pc:docMk/>
          <pc:sldMk cId="72561417" sldId="436"/>
        </pc:sldMkLst>
        <pc:spChg chg="mod">
          <ac:chgData name="Shahneila Saeed" userId="855beba7-59d6-47ba-a5d6-2da330e40860" providerId="ADAL" clId="{6880A0A9-2642-4317-AC61-EF10B8E4B18A}" dt="2020-04-23T14:31:32.511" v="2496" actId="1076"/>
          <ac:spMkLst>
            <pc:docMk/>
            <pc:sldMk cId="72561417" sldId="436"/>
            <ac:spMk id="13" creationId="{3E9B85BA-4645-4F70-8F5D-5375E47CB29F}"/>
          </ac:spMkLst>
        </pc:spChg>
      </pc:sldChg>
      <pc:sldChg chg="modSp mod">
        <pc:chgData name="Shahneila Saeed" userId="855beba7-59d6-47ba-a5d6-2da330e40860" providerId="ADAL" clId="{6880A0A9-2642-4317-AC61-EF10B8E4B18A}" dt="2020-04-20T12:37:35.268" v="2070" actId="20577"/>
        <pc:sldMkLst>
          <pc:docMk/>
          <pc:sldMk cId="45969586" sldId="448"/>
        </pc:sldMkLst>
        <pc:spChg chg="mod">
          <ac:chgData name="Shahneila Saeed" userId="855beba7-59d6-47ba-a5d6-2da330e40860" providerId="ADAL" clId="{6880A0A9-2642-4317-AC61-EF10B8E4B18A}" dt="2020-04-20T12:37:35.268" v="2070" actId="20577"/>
          <ac:spMkLst>
            <pc:docMk/>
            <pc:sldMk cId="45969586" sldId="448"/>
            <ac:spMk id="4" creationId="{4D66EF68-9150-4515-B1B3-3AE36D5A9E33}"/>
          </ac:spMkLst>
        </pc:spChg>
      </pc:sldChg>
      <pc:sldChg chg="addSp delSp modSp mod">
        <pc:chgData name="Shahneila Saeed" userId="855beba7-59d6-47ba-a5d6-2da330e40860" providerId="ADAL" clId="{6880A0A9-2642-4317-AC61-EF10B8E4B18A}" dt="2020-04-23T14:33:40.199" v="2499" actId="478"/>
        <pc:sldMkLst>
          <pc:docMk/>
          <pc:sldMk cId="1751810420" sldId="449"/>
        </pc:sldMkLst>
        <pc:spChg chg="mod">
          <ac:chgData name="Shahneila Saeed" userId="855beba7-59d6-47ba-a5d6-2da330e40860" providerId="ADAL" clId="{6880A0A9-2642-4317-AC61-EF10B8E4B18A}" dt="2020-04-20T10:13:45.255" v="1898" actId="20577"/>
          <ac:spMkLst>
            <pc:docMk/>
            <pc:sldMk cId="1751810420" sldId="449"/>
            <ac:spMk id="4" creationId="{4D66EF68-9150-4515-B1B3-3AE36D5A9E33}"/>
          </ac:spMkLst>
        </pc:spChg>
        <pc:cxnChg chg="add del">
          <ac:chgData name="Shahneila Saeed" userId="855beba7-59d6-47ba-a5d6-2da330e40860" providerId="ADAL" clId="{6880A0A9-2642-4317-AC61-EF10B8E4B18A}" dt="2020-04-23T14:33:40.199" v="2499" actId="478"/>
          <ac:cxnSpMkLst>
            <pc:docMk/>
            <pc:sldMk cId="1751810420" sldId="449"/>
            <ac:cxnSpMk id="9" creationId="{4DDDCF5C-DE0F-40E1-902A-B2E9B5BF9A17}"/>
          </ac:cxnSpMkLst>
        </pc:cxnChg>
      </pc:sldChg>
      <pc:sldChg chg="addSp delSp modSp new mod">
        <pc:chgData name="Shahneila Saeed" userId="855beba7-59d6-47ba-a5d6-2da330e40860" providerId="ADAL" clId="{6880A0A9-2642-4317-AC61-EF10B8E4B18A}" dt="2020-04-20T11:11:38.193" v="1976" actId="20577"/>
        <pc:sldMkLst>
          <pc:docMk/>
          <pc:sldMk cId="839738600" sldId="450"/>
        </pc:sldMkLst>
        <pc:spChg chg="add mod">
          <ac:chgData name="Shahneila Saeed" userId="855beba7-59d6-47ba-a5d6-2da330e40860" providerId="ADAL" clId="{6880A0A9-2642-4317-AC61-EF10B8E4B18A}" dt="2020-04-17T15:48:56.677" v="182" actId="20577"/>
          <ac:spMkLst>
            <pc:docMk/>
            <pc:sldMk cId="839738600" sldId="450"/>
            <ac:spMk id="9" creationId="{2F1C3086-1F43-44E4-A33F-3BEE528532A9}"/>
          </ac:spMkLst>
        </pc:spChg>
        <pc:spChg chg="add mod">
          <ac:chgData name="Shahneila Saeed" userId="855beba7-59d6-47ba-a5d6-2da330e40860" providerId="ADAL" clId="{6880A0A9-2642-4317-AC61-EF10B8E4B18A}" dt="2020-04-20T11:11:38.193" v="1976" actId="20577"/>
          <ac:spMkLst>
            <pc:docMk/>
            <pc:sldMk cId="839738600" sldId="450"/>
            <ac:spMk id="10" creationId="{38E341E6-CFAE-405A-B9D3-4607C42EDE05}"/>
          </ac:spMkLst>
        </pc:spChg>
        <pc:spChg chg="add del">
          <ac:chgData name="Shahneila Saeed" userId="855beba7-59d6-47ba-a5d6-2da330e40860" providerId="ADAL" clId="{6880A0A9-2642-4317-AC61-EF10B8E4B18A}" dt="2020-04-17T15:56:30.963" v="261" actId="478"/>
          <ac:spMkLst>
            <pc:docMk/>
            <pc:sldMk cId="839738600" sldId="450"/>
            <ac:spMk id="15" creationId="{6CDFAD2E-3C68-46F4-B746-841FB6DBFB42}"/>
          </ac:spMkLst>
        </pc:spChg>
        <pc:spChg chg="add mod">
          <ac:chgData name="Shahneila Saeed" userId="855beba7-59d6-47ba-a5d6-2da330e40860" providerId="ADAL" clId="{6880A0A9-2642-4317-AC61-EF10B8E4B18A}" dt="2020-04-17T15:58:16.721" v="267"/>
          <ac:spMkLst>
            <pc:docMk/>
            <pc:sldMk cId="839738600" sldId="450"/>
            <ac:spMk id="16" creationId="{C5BA78D9-C837-4D6B-A218-A474EFEF2000}"/>
          </ac:spMkLst>
        </pc:spChg>
        <pc:grpChg chg="add mod">
          <ac:chgData name="Shahneila Saeed" userId="855beba7-59d6-47ba-a5d6-2da330e40860" providerId="ADAL" clId="{6880A0A9-2642-4317-AC61-EF10B8E4B18A}" dt="2020-04-20T10:14:19.661" v="1899" actId="1076"/>
          <ac:grpSpMkLst>
            <pc:docMk/>
            <pc:sldMk cId="839738600" sldId="450"/>
            <ac:grpSpMk id="11" creationId="{55D07381-A34A-44D6-94A2-107AD930A20E}"/>
          </ac:grpSpMkLst>
        </pc:grpChg>
        <pc:graphicFrameChg chg="add del">
          <ac:chgData name="Shahneila Saeed" userId="855beba7-59d6-47ba-a5d6-2da330e40860" providerId="ADAL" clId="{6880A0A9-2642-4317-AC61-EF10B8E4B18A}" dt="2020-04-17T15:54:34.226" v="257" actId="478"/>
          <ac:graphicFrameMkLst>
            <pc:docMk/>
            <pc:sldMk cId="839738600" sldId="450"/>
            <ac:graphicFrameMk id="12" creationId="{84B1C9DC-B50C-4EB5-A042-7E94A8B5B5D9}"/>
          </ac:graphicFrameMkLst>
        </pc:graphicFrameChg>
        <pc:picChg chg="add mod">
          <ac:chgData name="Shahneila Saeed" userId="855beba7-59d6-47ba-a5d6-2da330e40860" providerId="ADAL" clId="{6880A0A9-2642-4317-AC61-EF10B8E4B18A}" dt="2020-04-17T15:52:11.388" v="250" actId="164"/>
          <ac:picMkLst>
            <pc:docMk/>
            <pc:sldMk cId="839738600" sldId="450"/>
            <ac:picMk id="3" creationId="{8EBF75D2-7B24-46B6-A12A-D0733147AA88}"/>
          </ac:picMkLst>
        </pc:picChg>
        <pc:picChg chg="add mod">
          <ac:chgData name="Shahneila Saeed" userId="855beba7-59d6-47ba-a5d6-2da330e40860" providerId="ADAL" clId="{6880A0A9-2642-4317-AC61-EF10B8E4B18A}" dt="2020-04-17T15:52:11.388" v="250" actId="164"/>
          <ac:picMkLst>
            <pc:docMk/>
            <pc:sldMk cId="839738600" sldId="450"/>
            <ac:picMk id="4" creationId="{D3BAA8B3-4793-490E-A2F0-F3EA54C370A8}"/>
          </ac:picMkLst>
        </pc:picChg>
        <pc:picChg chg="add mod">
          <ac:chgData name="Shahneila Saeed" userId="855beba7-59d6-47ba-a5d6-2da330e40860" providerId="ADAL" clId="{6880A0A9-2642-4317-AC61-EF10B8E4B18A}" dt="2020-04-17T15:52:11.388" v="250" actId="164"/>
          <ac:picMkLst>
            <pc:docMk/>
            <pc:sldMk cId="839738600" sldId="450"/>
            <ac:picMk id="5" creationId="{74F9C709-00AE-4A1D-8BB0-9BE496801D56}"/>
          </ac:picMkLst>
        </pc:picChg>
        <pc:picChg chg="add mod">
          <ac:chgData name="Shahneila Saeed" userId="855beba7-59d6-47ba-a5d6-2da330e40860" providerId="ADAL" clId="{6880A0A9-2642-4317-AC61-EF10B8E4B18A}" dt="2020-04-17T15:52:11.388" v="250" actId="164"/>
          <ac:picMkLst>
            <pc:docMk/>
            <pc:sldMk cId="839738600" sldId="450"/>
            <ac:picMk id="6" creationId="{CAFC7C2E-9219-4607-8CD0-153CDBD8CC65}"/>
          </ac:picMkLst>
        </pc:picChg>
        <pc:picChg chg="add mod">
          <ac:chgData name="Shahneila Saeed" userId="855beba7-59d6-47ba-a5d6-2da330e40860" providerId="ADAL" clId="{6880A0A9-2642-4317-AC61-EF10B8E4B18A}" dt="2020-04-17T15:52:11.388" v="250" actId="164"/>
          <ac:picMkLst>
            <pc:docMk/>
            <pc:sldMk cId="839738600" sldId="450"/>
            <ac:picMk id="7" creationId="{BCEEBDED-8FC6-4097-86B4-9CE752659389}"/>
          </ac:picMkLst>
        </pc:picChg>
        <pc:picChg chg="add mod">
          <ac:chgData name="Shahneila Saeed" userId="855beba7-59d6-47ba-a5d6-2da330e40860" providerId="ADAL" clId="{6880A0A9-2642-4317-AC61-EF10B8E4B18A}" dt="2020-04-17T15:52:11.388" v="250" actId="164"/>
          <ac:picMkLst>
            <pc:docMk/>
            <pc:sldMk cId="839738600" sldId="450"/>
            <ac:picMk id="8" creationId="{840B47F2-3712-4E30-A9A2-F6CF2976A666}"/>
          </ac:picMkLst>
        </pc:picChg>
        <pc:picChg chg="add del mod">
          <ac:chgData name="Shahneila Saeed" userId="855beba7-59d6-47ba-a5d6-2da330e40860" providerId="ADAL" clId="{6880A0A9-2642-4317-AC61-EF10B8E4B18A}" dt="2020-04-17T15:56:10.734" v="259" actId="478"/>
          <ac:picMkLst>
            <pc:docMk/>
            <pc:sldMk cId="839738600" sldId="450"/>
            <ac:picMk id="14" creationId="{F8E9E6D8-211B-4C6F-86A8-15C7593C67B1}"/>
          </ac:picMkLst>
        </pc:picChg>
      </pc:sldChg>
      <pc:sldChg chg="modSp add mod ord">
        <pc:chgData name="Shahneila Saeed" userId="855beba7-59d6-47ba-a5d6-2da330e40860" providerId="ADAL" clId="{6880A0A9-2642-4317-AC61-EF10B8E4B18A}" dt="2020-04-20T10:14:34.604" v="1900" actId="1076"/>
        <pc:sldMkLst>
          <pc:docMk/>
          <pc:sldMk cId="1401416590" sldId="451"/>
        </pc:sldMkLst>
        <pc:grpChg chg="mod">
          <ac:chgData name="Shahneila Saeed" userId="855beba7-59d6-47ba-a5d6-2da330e40860" providerId="ADAL" clId="{6880A0A9-2642-4317-AC61-EF10B8E4B18A}" dt="2020-04-20T10:14:34.604" v="1900" actId="1076"/>
          <ac:grpSpMkLst>
            <pc:docMk/>
            <pc:sldMk cId="1401416590" sldId="451"/>
            <ac:grpSpMk id="11" creationId="{55D07381-A34A-44D6-94A2-107AD930A20E}"/>
          </ac:grpSpMkLst>
        </pc:grpChg>
      </pc:sldChg>
      <pc:sldChg chg="modSp add mod">
        <pc:chgData name="Shahneila Saeed" userId="855beba7-59d6-47ba-a5d6-2da330e40860" providerId="ADAL" clId="{6880A0A9-2642-4317-AC61-EF10B8E4B18A}" dt="2020-04-20T10:14:51.699" v="1901" actId="1076"/>
        <pc:sldMkLst>
          <pc:docMk/>
          <pc:sldMk cId="4241562033" sldId="452"/>
        </pc:sldMkLst>
        <pc:grpChg chg="mod">
          <ac:chgData name="Shahneila Saeed" userId="855beba7-59d6-47ba-a5d6-2da330e40860" providerId="ADAL" clId="{6880A0A9-2642-4317-AC61-EF10B8E4B18A}" dt="2020-04-20T10:14:51.699" v="1901" actId="1076"/>
          <ac:grpSpMkLst>
            <pc:docMk/>
            <pc:sldMk cId="4241562033" sldId="452"/>
            <ac:grpSpMk id="11" creationId="{55D07381-A34A-44D6-94A2-107AD930A20E}"/>
          </ac:grpSpMkLst>
        </pc:grpChg>
      </pc:sldChg>
      <pc:sldChg chg="modSp add mod">
        <pc:chgData name="Shahneila Saeed" userId="855beba7-59d6-47ba-a5d6-2da330e40860" providerId="ADAL" clId="{6880A0A9-2642-4317-AC61-EF10B8E4B18A}" dt="2020-04-20T10:15:00.021" v="1902" actId="1076"/>
        <pc:sldMkLst>
          <pc:docMk/>
          <pc:sldMk cId="2564014098" sldId="453"/>
        </pc:sldMkLst>
        <pc:grpChg chg="mod">
          <ac:chgData name="Shahneila Saeed" userId="855beba7-59d6-47ba-a5d6-2da330e40860" providerId="ADAL" clId="{6880A0A9-2642-4317-AC61-EF10B8E4B18A}" dt="2020-04-20T10:15:00.021" v="1902" actId="1076"/>
          <ac:grpSpMkLst>
            <pc:docMk/>
            <pc:sldMk cId="2564014098" sldId="453"/>
            <ac:grpSpMk id="11" creationId="{55D07381-A34A-44D6-94A2-107AD930A20E}"/>
          </ac:grpSpMkLst>
        </pc:grpChg>
      </pc:sldChg>
      <pc:sldChg chg="modSp add mod">
        <pc:chgData name="Shahneila Saeed" userId="855beba7-59d6-47ba-a5d6-2da330e40860" providerId="ADAL" clId="{6880A0A9-2642-4317-AC61-EF10B8E4B18A}" dt="2020-04-20T10:15:09.716" v="1903" actId="1076"/>
        <pc:sldMkLst>
          <pc:docMk/>
          <pc:sldMk cId="2824548747" sldId="454"/>
        </pc:sldMkLst>
        <pc:grpChg chg="mod">
          <ac:chgData name="Shahneila Saeed" userId="855beba7-59d6-47ba-a5d6-2da330e40860" providerId="ADAL" clId="{6880A0A9-2642-4317-AC61-EF10B8E4B18A}" dt="2020-04-20T10:15:09.716" v="1903" actId="1076"/>
          <ac:grpSpMkLst>
            <pc:docMk/>
            <pc:sldMk cId="2824548747" sldId="454"/>
            <ac:grpSpMk id="11" creationId="{55D07381-A34A-44D6-94A2-107AD930A20E}"/>
          </ac:grpSpMkLst>
        </pc:grpChg>
      </pc:sldChg>
      <pc:sldChg chg="addSp delSp modSp add mod">
        <pc:chgData name="Shahneila Saeed" userId="855beba7-59d6-47ba-a5d6-2da330e40860" providerId="ADAL" clId="{6880A0A9-2642-4317-AC61-EF10B8E4B18A}" dt="2020-04-20T10:15:23.966" v="1906"/>
        <pc:sldMkLst>
          <pc:docMk/>
          <pc:sldMk cId="1850741398" sldId="455"/>
        </pc:sldMkLst>
        <pc:grpChg chg="mod">
          <ac:chgData name="Shahneila Saeed" userId="855beba7-59d6-47ba-a5d6-2da330e40860" providerId="ADAL" clId="{6880A0A9-2642-4317-AC61-EF10B8E4B18A}" dt="2020-04-20T10:15:17.007" v="1904" actId="1076"/>
          <ac:grpSpMkLst>
            <pc:docMk/>
            <pc:sldMk cId="1850741398" sldId="455"/>
            <ac:grpSpMk id="11" creationId="{55D07381-A34A-44D6-94A2-107AD930A20E}"/>
          </ac:grpSpMkLst>
        </pc:grpChg>
        <pc:grpChg chg="add del mod">
          <ac:chgData name="Shahneila Saeed" userId="855beba7-59d6-47ba-a5d6-2da330e40860" providerId="ADAL" clId="{6880A0A9-2642-4317-AC61-EF10B8E4B18A}" dt="2020-04-20T10:15:23.966" v="1906"/>
          <ac:grpSpMkLst>
            <pc:docMk/>
            <pc:sldMk cId="1850741398" sldId="455"/>
            <ac:grpSpMk id="13" creationId="{23893907-AE23-4DA6-A0C7-15B14FF3C80A}"/>
          </ac:grpSpMkLst>
        </pc:grpChg>
      </pc:sldChg>
      <pc:sldChg chg="modSp add mod">
        <pc:chgData name="Shahneila Saeed" userId="855beba7-59d6-47ba-a5d6-2da330e40860" providerId="ADAL" clId="{6880A0A9-2642-4317-AC61-EF10B8E4B18A}" dt="2020-04-17T16:00:51.160" v="468" actId="20577"/>
        <pc:sldMkLst>
          <pc:docMk/>
          <pc:sldMk cId="4160248060" sldId="456"/>
        </pc:sldMkLst>
        <pc:spChg chg="mod">
          <ac:chgData name="Shahneila Saeed" userId="855beba7-59d6-47ba-a5d6-2da330e40860" providerId="ADAL" clId="{6880A0A9-2642-4317-AC61-EF10B8E4B18A}" dt="2020-04-17T16:00:51.160" v="468" actId="20577"/>
          <ac:spMkLst>
            <pc:docMk/>
            <pc:sldMk cId="4160248060" sldId="456"/>
            <ac:spMk id="4" creationId="{4D66EF68-9150-4515-B1B3-3AE36D5A9E33}"/>
          </ac:spMkLst>
        </pc:spChg>
        <pc:spChg chg="mod">
          <ac:chgData name="Shahneila Saeed" userId="855beba7-59d6-47ba-a5d6-2da330e40860" providerId="ADAL" clId="{6880A0A9-2642-4317-AC61-EF10B8E4B18A}" dt="2020-04-17T16:00:05.099" v="342" actId="20577"/>
          <ac:spMkLst>
            <pc:docMk/>
            <pc:sldMk cId="4160248060" sldId="456"/>
            <ac:spMk id="5" creationId="{F95C2166-3C58-4A35-970A-D04B7CE98981}"/>
          </ac:spMkLst>
        </pc:spChg>
      </pc:sldChg>
      <pc:sldChg chg="modSp add mod">
        <pc:chgData name="Shahneila Saeed" userId="855beba7-59d6-47ba-a5d6-2da330e40860" providerId="ADAL" clId="{6880A0A9-2642-4317-AC61-EF10B8E4B18A}" dt="2020-04-20T09:51:02.686" v="1140" actId="20577"/>
        <pc:sldMkLst>
          <pc:docMk/>
          <pc:sldMk cId="3739107025" sldId="457"/>
        </pc:sldMkLst>
        <pc:spChg chg="mod">
          <ac:chgData name="Shahneila Saeed" userId="855beba7-59d6-47ba-a5d6-2da330e40860" providerId="ADAL" clId="{6880A0A9-2642-4317-AC61-EF10B8E4B18A}" dt="2020-04-20T09:47:06.713" v="1015" actId="2711"/>
          <ac:spMkLst>
            <pc:docMk/>
            <pc:sldMk cId="3739107025" sldId="457"/>
            <ac:spMk id="4" creationId="{4D66EF68-9150-4515-B1B3-3AE36D5A9E33}"/>
          </ac:spMkLst>
        </pc:spChg>
        <pc:spChg chg="mod">
          <ac:chgData name="Shahneila Saeed" userId="855beba7-59d6-47ba-a5d6-2da330e40860" providerId="ADAL" clId="{6880A0A9-2642-4317-AC61-EF10B8E4B18A}" dt="2020-04-20T09:51:02.686" v="1140" actId="20577"/>
          <ac:spMkLst>
            <pc:docMk/>
            <pc:sldMk cId="3739107025" sldId="457"/>
            <ac:spMk id="5" creationId="{F95C2166-3C58-4A35-970A-D04B7CE98981}"/>
          </ac:spMkLst>
        </pc:spChg>
      </pc:sldChg>
      <pc:sldChg chg="add">
        <pc:chgData name="Shahneila Saeed" userId="855beba7-59d6-47ba-a5d6-2da330e40860" providerId="ADAL" clId="{6880A0A9-2642-4317-AC61-EF10B8E4B18A}" dt="2020-04-20T10:15:28.700" v="1907"/>
        <pc:sldMkLst>
          <pc:docMk/>
          <pc:sldMk cId="1690309184" sldId="458"/>
        </pc:sldMkLst>
      </pc:sldChg>
      <pc:sldChg chg="modSp mod">
        <pc:chgData name="Shahneila Saeed" userId="855beba7-59d6-47ba-a5d6-2da330e40860" providerId="ADAL" clId="{6880A0A9-2642-4317-AC61-EF10B8E4B18A}" dt="2020-04-23T14:32:18.527" v="2497" actId="1076"/>
        <pc:sldMkLst>
          <pc:docMk/>
          <pc:sldMk cId="641332943" sldId="463"/>
        </pc:sldMkLst>
        <pc:grpChg chg="mod">
          <ac:chgData name="Shahneila Saeed" userId="855beba7-59d6-47ba-a5d6-2da330e40860" providerId="ADAL" clId="{6880A0A9-2642-4317-AC61-EF10B8E4B18A}" dt="2020-04-23T14:32:18.527" v="2497" actId="1076"/>
          <ac:grpSpMkLst>
            <pc:docMk/>
            <pc:sldMk cId="641332943" sldId="463"/>
            <ac:grpSpMk id="5" creationId="{6B618FC4-D0D0-43E2-A86B-A76A25E82B29}"/>
          </ac:grpSpMkLst>
        </pc:grpChg>
      </pc:sldChg>
    </pc:docChg>
  </pc:docChgLst>
  <pc:docChgLst>
    <pc:chgData name="Sophia Aker" userId="81550f6d-c96e-4c8b-ade4-72d191e8d962" providerId="ADAL" clId="{BA992BAF-E025-43FC-8990-B41D3EFE9885}"/>
    <pc:docChg chg="custSel delSld modSld modSection">
      <pc:chgData name="Sophia Aker" userId="81550f6d-c96e-4c8b-ade4-72d191e8d962" providerId="ADAL" clId="{BA992BAF-E025-43FC-8990-B41D3EFE9885}" dt="2020-04-27T14:58:11.255" v="225" actId="115"/>
      <pc:docMkLst>
        <pc:docMk/>
      </pc:docMkLst>
      <pc:sldChg chg="delSp mod">
        <pc:chgData name="Sophia Aker" userId="81550f6d-c96e-4c8b-ade4-72d191e8d962" providerId="ADAL" clId="{BA992BAF-E025-43FC-8990-B41D3EFE9885}" dt="2020-04-27T14:52:24.759" v="0" actId="478"/>
        <pc:sldMkLst>
          <pc:docMk/>
          <pc:sldMk cId="1788370411" sldId="257"/>
        </pc:sldMkLst>
        <pc:spChg chg="del">
          <ac:chgData name="Sophia Aker" userId="81550f6d-c96e-4c8b-ade4-72d191e8d962" providerId="ADAL" clId="{BA992BAF-E025-43FC-8990-B41D3EFE9885}" dt="2020-04-27T14:52:24.759" v="0" actId="478"/>
          <ac:spMkLst>
            <pc:docMk/>
            <pc:sldMk cId="1788370411" sldId="257"/>
            <ac:spMk id="3" creationId="{6508C4BC-8FC3-43B4-8985-5B61A1D09447}"/>
          </ac:spMkLst>
        </pc:spChg>
      </pc:sldChg>
      <pc:sldChg chg="del">
        <pc:chgData name="Sophia Aker" userId="81550f6d-c96e-4c8b-ade4-72d191e8d962" providerId="ADAL" clId="{BA992BAF-E025-43FC-8990-B41D3EFE9885}" dt="2020-04-27T14:52:47.316" v="1" actId="2696"/>
        <pc:sldMkLst>
          <pc:docMk/>
          <pc:sldMk cId="3631949453" sldId="435"/>
        </pc:sldMkLst>
      </pc:sldChg>
      <pc:sldChg chg="addSp delSp modSp mod">
        <pc:chgData name="Sophia Aker" userId="81550f6d-c96e-4c8b-ade4-72d191e8d962" providerId="ADAL" clId="{BA992BAF-E025-43FC-8990-B41D3EFE9885}" dt="2020-04-27T14:58:11.255" v="225" actId="115"/>
        <pc:sldMkLst>
          <pc:docMk/>
          <pc:sldMk cId="4160248060" sldId="456"/>
        </pc:sldMkLst>
        <pc:spChg chg="mod">
          <ac:chgData name="Sophia Aker" userId="81550f6d-c96e-4c8b-ade4-72d191e8d962" providerId="ADAL" clId="{BA992BAF-E025-43FC-8990-B41D3EFE9885}" dt="2020-04-27T14:58:11.255" v="225" actId="115"/>
          <ac:spMkLst>
            <pc:docMk/>
            <pc:sldMk cId="4160248060" sldId="456"/>
            <ac:spMk id="4" creationId="{4D66EF68-9150-4515-B1B3-3AE36D5A9E33}"/>
          </ac:spMkLst>
        </pc:spChg>
        <pc:spChg chg="del mod topLvl">
          <ac:chgData name="Sophia Aker" userId="81550f6d-c96e-4c8b-ade4-72d191e8d962" providerId="ADAL" clId="{BA992BAF-E025-43FC-8990-B41D3EFE9885}" dt="2020-04-27T14:56:51.319" v="181" actId="478"/>
          <ac:spMkLst>
            <pc:docMk/>
            <pc:sldMk cId="4160248060" sldId="456"/>
            <ac:spMk id="8" creationId="{D9BB6CC8-37A6-416B-95EF-215783248E13}"/>
          </ac:spMkLst>
        </pc:spChg>
        <pc:grpChg chg="add del mod">
          <ac:chgData name="Sophia Aker" userId="81550f6d-c96e-4c8b-ade4-72d191e8d962" providerId="ADAL" clId="{BA992BAF-E025-43FC-8990-B41D3EFE9885}" dt="2020-04-27T14:56:51.319" v="181" actId="478"/>
          <ac:grpSpMkLst>
            <pc:docMk/>
            <pc:sldMk cId="4160248060" sldId="456"/>
            <ac:grpSpMk id="7" creationId="{F0FDEC73-FD2C-4B02-91C0-9B80F049122E}"/>
          </ac:grpSpMkLst>
        </pc:grpChg>
        <pc:picChg chg="add mod">
          <ac:chgData name="Sophia Aker" userId="81550f6d-c96e-4c8b-ade4-72d191e8d962" providerId="ADAL" clId="{BA992BAF-E025-43FC-8990-B41D3EFE9885}" dt="2020-04-27T14:58:06.222" v="223" actId="1076"/>
          <ac:picMkLst>
            <pc:docMk/>
            <pc:sldMk cId="4160248060" sldId="456"/>
            <ac:picMk id="6" creationId="{9BD20633-408A-4C06-AD24-590B28015282}"/>
          </ac:picMkLst>
        </pc:picChg>
        <pc:picChg chg="mod topLvl">
          <ac:chgData name="Sophia Aker" userId="81550f6d-c96e-4c8b-ade4-72d191e8d962" providerId="ADAL" clId="{BA992BAF-E025-43FC-8990-B41D3EFE9885}" dt="2020-04-27T14:56:59.711" v="184" actId="1076"/>
          <ac:picMkLst>
            <pc:docMk/>
            <pc:sldMk cId="4160248060" sldId="456"/>
            <ac:picMk id="9" creationId="{7C9D1474-E1A0-4972-AF75-4F527BA5DC12}"/>
          </ac:picMkLst>
        </pc:picChg>
      </pc:sldChg>
      <pc:sldChg chg="del">
        <pc:chgData name="Sophia Aker" userId="81550f6d-c96e-4c8b-ade4-72d191e8d962" providerId="ADAL" clId="{BA992BAF-E025-43FC-8990-B41D3EFE9885}" dt="2020-04-27T14:53:03.308" v="2" actId="2696"/>
        <pc:sldMkLst>
          <pc:docMk/>
          <pc:sldMk cId="1880937977" sldId="475"/>
        </pc:sldMkLst>
      </pc:sldChg>
    </pc:docChg>
  </pc:docChgLst>
  <pc:docChgLst>
    <pc:chgData name="Shahneila Saeed" userId="855beba7-59d6-47ba-a5d6-2da330e40860" providerId="ADAL" clId="{7244001E-AB87-4DBB-99B0-644CD80103FC}"/>
    <pc:docChg chg="undo custSel addSld modSld modMainMaster">
      <pc:chgData name="Shahneila Saeed" userId="855beba7-59d6-47ba-a5d6-2da330e40860" providerId="ADAL" clId="{7244001E-AB87-4DBB-99B0-644CD80103FC}" dt="2020-04-02T16:44:49.982" v="2247" actId="20577"/>
      <pc:docMkLst>
        <pc:docMk/>
      </pc:docMkLst>
      <pc:sldChg chg="modSp mod">
        <pc:chgData name="Shahneila Saeed" userId="855beba7-59d6-47ba-a5d6-2da330e40860" providerId="ADAL" clId="{7244001E-AB87-4DBB-99B0-644CD80103FC}" dt="2020-04-02T15:22:21.542" v="1030" actId="20577"/>
        <pc:sldMkLst>
          <pc:docMk/>
          <pc:sldMk cId="1007448859" sldId="413"/>
        </pc:sldMkLst>
        <pc:spChg chg="mod">
          <ac:chgData name="Shahneila Saeed" userId="855beba7-59d6-47ba-a5d6-2da330e40860" providerId="ADAL" clId="{7244001E-AB87-4DBB-99B0-644CD80103FC}" dt="2020-04-02T15:22:21.542" v="1030" actId="20577"/>
          <ac:spMkLst>
            <pc:docMk/>
            <pc:sldMk cId="1007448859" sldId="413"/>
            <ac:spMk id="19" creationId="{52ED813C-7A88-416D-9235-922BC326A1C4}"/>
          </ac:spMkLst>
        </pc:spChg>
      </pc:sldChg>
      <pc:sldChg chg="addSp delSp modSp mod setBg">
        <pc:chgData name="Shahneila Saeed" userId="855beba7-59d6-47ba-a5d6-2da330e40860" providerId="ADAL" clId="{7244001E-AB87-4DBB-99B0-644CD80103FC}" dt="2020-04-02T15:11:47.602" v="392" actId="14100"/>
        <pc:sldMkLst>
          <pc:docMk/>
          <pc:sldMk cId="2512192983" sldId="433"/>
        </pc:sldMkLst>
        <pc:spChg chg="mod">
          <ac:chgData name="Shahneila Saeed" userId="855beba7-59d6-47ba-a5d6-2da330e40860" providerId="ADAL" clId="{7244001E-AB87-4DBB-99B0-644CD80103FC}" dt="2020-04-02T15:03:43.668" v="142" actId="1035"/>
          <ac:spMkLst>
            <pc:docMk/>
            <pc:sldMk cId="2512192983" sldId="433"/>
            <ac:spMk id="2" creationId="{A319FE82-F71D-4D82-9899-B0A135425BF1}"/>
          </ac:spMkLst>
        </pc:spChg>
        <pc:spChg chg="mod">
          <ac:chgData name="Shahneila Saeed" userId="855beba7-59d6-47ba-a5d6-2da330e40860" providerId="ADAL" clId="{7244001E-AB87-4DBB-99B0-644CD80103FC}" dt="2020-04-02T15:03:43.668" v="142" actId="1035"/>
          <ac:spMkLst>
            <pc:docMk/>
            <pc:sldMk cId="2512192983" sldId="433"/>
            <ac:spMk id="3" creationId="{1E5C6D8D-7973-4D41-BD50-FFDA517345E5}"/>
          </ac:spMkLst>
        </pc:spChg>
        <pc:spChg chg="add mod">
          <ac:chgData name="Shahneila Saeed" userId="855beba7-59d6-47ba-a5d6-2da330e40860" providerId="ADAL" clId="{7244001E-AB87-4DBB-99B0-644CD80103FC}" dt="2020-04-02T15:04:04.428" v="143" actId="207"/>
          <ac:spMkLst>
            <pc:docMk/>
            <pc:sldMk cId="2512192983" sldId="433"/>
            <ac:spMk id="4" creationId="{E6CBCC06-BEA5-4D23-9D64-449C0D852533}"/>
          </ac:spMkLst>
        </pc:spChg>
        <pc:spChg chg="add mod">
          <ac:chgData name="Shahneila Saeed" userId="855beba7-59d6-47ba-a5d6-2da330e40860" providerId="ADAL" clId="{7244001E-AB87-4DBB-99B0-644CD80103FC}" dt="2020-04-02T15:11:47.602" v="392" actId="14100"/>
          <ac:spMkLst>
            <pc:docMk/>
            <pc:sldMk cId="2512192983" sldId="433"/>
            <ac:spMk id="5" creationId="{B958A496-EA40-4BB3-A1AB-0753C0738503}"/>
          </ac:spMkLst>
        </pc:spChg>
        <pc:spChg chg="add mod">
          <ac:chgData name="Shahneila Saeed" userId="855beba7-59d6-47ba-a5d6-2da330e40860" providerId="ADAL" clId="{7244001E-AB87-4DBB-99B0-644CD80103FC}" dt="2020-04-02T15:04:04.428" v="143" actId="207"/>
          <ac:spMkLst>
            <pc:docMk/>
            <pc:sldMk cId="2512192983" sldId="433"/>
            <ac:spMk id="11" creationId="{1291D348-650D-4AA5-8D10-38BB0D67B90F}"/>
          </ac:spMkLst>
        </pc:spChg>
        <pc:spChg chg="add mod">
          <ac:chgData name="Shahneila Saeed" userId="855beba7-59d6-47ba-a5d6-2da330e40860" providerId="ADAL" clId="{7244001E-AB87-4DBB-99B0-644CD80103FC}" dt="2020-04-02T15:04:04.428" v="143" actId="207"/>
          <ac:spMkLst>
            <pc:docMk/>
            <pc:sldMk cId="2512192983" sldId="433"/>
            <ac:spMk id="12" creationId="{7AF64B3E-451B-4CDA-996C-26B38614BD90}"/>
          </ac:spMkLst>
        </pc:spChg>
        <pc:spChg chg="add mod">
          <ac:chgData name="Shahneila Saeed" userId="855beba7-59d6-47ba-a5d6-2da330e40860" providerId="ADAL" clId="{7244001E-AB87-4DBB-99B0-644CD80103FC}" dt="2020-04-02T15:04:04.428" v="143" actId="207"/>
          <ac:spMkLst>
            <pc:docMk/>
            <pc:sldMk cId="2512192983" sldId="433"/>
            <ac:spMk id="13" creationId="{35726752-B08A-440B-8CBD-290335B86127}"/>
          </ac:spMkLst>
        </pc:spChg>
        <pc:spChg chg="add mod">
          <ac:chgData name="Shahneila Saeed" userId="855beba7-59d6-47ba-a5d6-2da330e40860" providerId="ADAL" clId="{7244001E-AB87-4DBB-99B0-644CD80103FC}" dt="2020-04-02T15:04:04.428" v="143" actId="207"/>
          <ac:spMkLst>
            <pc:docMk/>
            <pc:sldMk cId="2512192983" sldId="433"/>
            <ac:spMk id="14" creationId="{F5B29644-D223-4E57-8ED6-9C0E57ED5DF9}"/>
          </ac:spMkLst>
        </pc:spChg>
        <pc:spChg chg="add del">
          <ac:chgData name="Shahneila Saeed" userId="855beba7-59d6-47ba-a5d6-2da330e40860" providerId="ADAL" clId="{7244001E-AB87-4DBB-99B0-644CD80103FC}" dt="2020-04-02T15:02:44.138" v="109"/>
          <ac:spMkLst>
            <pc:docMk/>
            <pc:sldMk cId="2512192983" sldId="433"/>
            <ac:spMk id="15" creationId="{F96EC278-83CA-403E-9FF0-EC6D59526DDC}"/>
          </ac:spMkLst>
        </pc:spChg>
        <pc:spChg chg="add mod">
          <ac:chgData name="Shahneila Saeed" userId="855beba7-59d6-47ba-a5d6-2da330e40860" providerId="ADAL" clId="{7244001E-AB87-4DBB-99B0-644CD80103FC}" dt="2020-04-02T15:04:04.428" v="143" actId="207"/>
          <ac:spMkLst>
            <pc:docMk/>
            <pc:sldMk cId="2512192983" sldId="433"/>
            <ac:spMk id="16" creationId="{8DE29FA9-D789-4032-A869-52AC238333F8}"/>
          </ac:spMkLst>
        </pc:spChg>
        <pc:picChg chg="mod">
          <ac:chgData name="Shahneila Saeed" userId="855beba7-59d6-47ba-a5d6-2da330e40860" providerId="ADAL" clId="{7244001E-AB87-4DBB-99B0-644CD80103FC}" dt="2020-04-02T15:03:43.668" v="142" actId="1035"/>
          <ac:picMkLst>
            <pc:docMk/>
            <pc:sldMk cId="2512192983" sldId="433"/>
            <ac:picMk id="17" creationId="{09A07E36-13A4-4137-98E2-24466B53E974}"/>
          </ac:picMkLst>
        </pc:picChg>
        <pc:picChg chg="mod">
          <ac:chgData name="Shahneila Saeed" userId="855beba7-59d6-47ba-a5d6-2da330e40860" providerId="ADAL" clId="{7244001E-AB87-4DBB-99B0-644CD80103FC}" dt="2020-04-02T15:03:43.668" v="142" actId="1035"/>
          <ac:picMkLst>
            <pc:docMk/>
            <pc:sldMk cId="2512192983" sldId="433"/>
            <ac:picMk id="19" creationId="{F3BAD02C-1D70-4F0A-96D0-1125F9E0F1DE}"/>
          </ac:picMkLst>
        </pc:picChg>
        <pc:picChg chg="mod modCrop">
          <ac:chgData name="Shahneila Saeed" userId="855beba7-59d6-47ba-a5d6-2da330e40860" providerId="ADAL" clId="{7244001E-AB87-4DBB-99B0-644CD80103FC}" dt="2020-04-02T15:03:43.668" v="142" actId="1035"/>
          <ac:picMkLst>
            <pc:docMk/>
            <pc:sldMk cId="2512192983" sldId="433"/>
            <ac:picMk id="21" creationId="{73853B8E-74C0-4392-B742-F8FE5235BB1A}"/>
          </ac:picMkLst>
        </pc:picChg>
        <pc:picChg chg="mod">
          <ac:chgData name="Shahneila Saeed" userId="855beba7-59d6-47ba-a5d6-2da330e40860" providerId="ADAL" clId="{7244001E-AB87-4DBB-99B0-644CD80103FC}" dt="2020-04-02T15:03:43.668" v="142" actId="1035"/>
          <ac:picMkLst>
            <pc:docMk/>
            <pc:sldMk cId="2512192983" sldId="433"/>
            <ac:picMk id="23" creationId="{64D20779-5929-4B4C-BA67-2295871A0584}"/>
          </ac:picMkLst>
        </pc:picChg>
        <pc:picChg chg="mod modCrop">
          <ac:chgData name="Shahneila Saeed" userId="855beba7-59d6-47ba-a5d6-2da330e40860" providerId="ADAL" clId="{7244001E-AB87-4DBB-99B0-644CD80103FC}" dt="2020-04-02T15:03:43.668" v="142" actId="1035"/>
          <ac:picMkLst>
            <pc:docMk/>
            <pc:sldMk cId="2512192983" sldId="433"/>
            <ac:picMk id="25" creationId="{EE5C5EDE-1CE7-4CE0-8884-63D934602905}"/>
          </ac:picMkLst>
        </pc:picChg>
        <pc:picChg chg="mod">
          <ac:chgData name="Shahneila Saeed" userId="855beba7-59d6-47ba-a5d6-2da330e40860" providerId="ADAL" clId="{7244001E-AB87-4DBB-99B0-644CD80103FC}" dt="2020-04-02T15:03:43.668" v="142" actId="1035"/>
          <ac:picMkLst>
            <pc:docMk/>
            <pc:sldMk cId="2512192983" sldId="433"/>
            <ac:picMk id="27" creationId="{22C8F9E9-BEA3-40C5-BB2B-68277302EAA9}"/>
          </ac:picMkLst>
        </pc:picChg>
      </pc:sldChg>
      <pc:sldChg chg="addSp delSp modSp add mod">
        <pc:chgData name="Shahneila Saeed" userId="855beba7-59d6-47ba-a5d6-2da330e40860" providerId="ADAL" clId="{7244001E-AB87-4DBB-99B0-644CD80103FC}" dt="2020-04-02T15:50:38.891" v="1303" actId="20577"/>
        <pc:sldMkLst>
          <pc:docMk/>
          <pc:sldMk cId="3332096677" sldId="434"/>
        </pc:sldMkLst>
        <pc:spChg chg="del">
          <ac:chgData name="Shahneila Saeed" userId="855beba7-59d6-47ba-a5d6-2da330e40860" providerId="ADAL" clId="{7244001E-AB87-4DBB-99B0-644CD80103FC}" dt="2020-04-02T15:07:51.564" v="146"/>
          <ac:spMkLst>
            <pc:docMk/>
            <pc:sldMk cId="3332096677" sldId="434"/>
            <ac:spMk id="3" creationId="{07493B05-2E80-4EBD-A4A9-B4BFD7B024BC}"/>
          </ac:spMkLst>
        </pc:spChg>
        <pc:spChg chg="add mod">
          <ac:chgData name="Shahneila Saeed" userId="855beba7-59d6-47ba-a5d6-2da330e40860" providerId="ADAL" clId="{7244001E-AB87-4DBB-99B0-644CD80103FC}" dt="2020-04-02T15:50:38.891" v="1303" actId="20577"/>
          <ac:spMkLst>
            <pc:docMk/>
            <pc:sldMk cId="3332096677" sldId="434"/>
            <ac:spMk id="4" creationId="{4D66EF68-9150-4515-B1B3-3AE36D5A9E33}"/>
          </ac:spMkLst>
        </pc:spChg>
        <pc:spChg chg="add mod">
          <ac:chgData name="Shahneila Saeed" userId="855beba7-59d6-47ba-a5d6-2da330e40860" providerId="ADAL" clId="{7244001E-AB87-4DBB-99B0-644CD80103FC}" dt="2020-04-02T15:12:24.379" v="414" actId="207"/>
          <ac:spMkLst>
            <pc:docMk/>
            <pc:sldMk cId="3332096677" sldId="434"/>
            <ac:spMk id="5" creationId="{F95C2166-3C58-4A35-970A-D04B7CE98981}"/>
          </ac:spMkLst>
        </pc:spChg>
      </pc:sldChg>
      <pc:sldChg chg="addSp modSp add mod">
        <pc:chgData name="Shahneila Saeed" userId="855beba7-59d6-47ba-a5d6-2da330e40860" providerId="ADAL" clId="{7244001E-AB87-4DBB-99B0-644CD80103FC}" dt="2020-04-02T16:44:49.982" v="2247" actId="20577"/>
        <pc:sldMkLst>
          <pc:docMk/>
          <pc:sldMk cId="3631949453" sldId="435"/>
        </pc:sldMkLst>
        <pc:spChg chg="add mod">
          <ac:chgData name="Shahneila Saeed" userId="855beba7-59d6-47ba-a5d6-2da330e40860" providerId="ADAL" clId="{7244001E-AB87-4DBB-99B0-644CD80103FC}" dt="2020-04-02T16:44:38.618" v="2226" actId="20577"/>
          <ac:spMkLst>
            <pc:docMk/>
            <pc:sldMk cId="3631949453" sldId="435"/>
            <ac:spMk id="4" creationId="{532EF6E8-4457-4BE3-9D11-06E1DC35A494}"/>
          </ac:spMkLst>
        </pc:spChg>
        <pc:spChg chg="add mod">
          <ac:chgData name="Shahneila Saeed" userId="855beba7-59d6-47ba-a5d6-2da330e40860" providerId="ADAL" clId="{7244001E-AB87-4DBB-99B0-644CD80103FC}" dt="2020-04-02T16:44:49.982" v="2247" actId="20577"/>
          <ac:spMkLst>
            <pc:docMk/>
            <pc:sldMk cId="3631949453" sldId="435"/>
            <ac:spMk id="5" creationId="{1FC57532-4E44-42E9-BA68-E5307F1CE4B3}"/>
          </ac:spMkLst>
        </pc:spChg>
        <pc:picChg chg="add mod">
          <ac:chgData name="Shahneila Saeed" userId="855beba7-59d6-47ba-a5d6-2da330e40860" providerId="ADAL" clId="{7244001E-AB87-4DBB-99B0-644CD80103FC}" dt="2020-04-02T16:44:29.413" v="2187" actId="1076"/>
          <ac:picMkLst>
            <pc:docMk/>
            <pc:sldMk cId="3631949453" sldId="435"/>
            <ac:picMk id="3" creationId="{FB702C8D-2EBD-4092-9C53-D9536AB88923}"/>
          </ac:picMkLst>
        </pc:picChg>
      </pc:sldChg>
      <pc:sldChg chg="addSp delSp modSp add mod">
        <pc:chgData name="Shahneila Saeed" userId="855beba7-59d6-47ba-a5d6-2da330e40860" providerId="ADAL" clId="{7244001E-AB87-4DBB-99B0-644CD80103FC}" dt="2020-04-02T15:59:17.818" v="1584" actId="207"/>
        <pc:sldMkLst>
          <pc:docMk/>
          <pc:sldMk cId="72561417" sldId="436"/>
        </pc:sldMkLst>
        <pc:spChg chg="mod">
          <ac:chgData name="Shahneila Saeed" userId="855beba7-59d6-47ba-a5d6-2da330e40860" providerId="ADAL" clId="{7244001E-AB87-4DBB-99B0-644CD80103FC}" dt="2020-04-02T15:59:17.818" v="1584" actId="207"/>
          <ac:spMkLst>
            <pc:docMk/>
            <pc:sldMk cId="72561417" sldId="436"/>
            <ac:spMk id="5" creationId="{0474B7E2-C17A-4340-A4ED-41733D44C054}"/>
          </ac:spMkLst>
        </pc:spChg>
        <pc:spChg chg="mod">
          <ac:chgData name="Shahneila Saeed" userId="855beba7-59d6-47ba-a5d6-2da330e40860" providerId="ADAL" clId="{7244001E-AB87-4DBB-99B0-644CD80103FC}" dt="2020-04-02T15:52:02.312" v="1318" actId="14100"/>
          <ac:spMkLst>
            <pc:docMk/>
            <pc:sldMk cId="72561417" sldId="436"/>
            <ac:spMk id="8" creationId="{8C930D16-0F04-40A5-8799-C44F5011A4F5}"/>
          </ac:spMkLst>
        </pc:spChg>
        <pc:spChg chg="del">
          <ac:chgData name="Shahneila Saeed" userId="855beba7-59d6-47ba-a5d6-2da330e40860" providerId="ADAL" clId="{7244001E-AB87-4DBB-99B0-644CD80103FC}" dt="2020-04-02T15:49:02.156" v="1219" actId="478"/>
          <ac:spMkLst>
            <pc:docMk/>
            <pc:sldMk cId="72561417" sldId="436"/>
            <ac:spMk id="10" creationId="{44EF150C-9348-46C1-9B1C-D9FACE77A2EB}"/>
          </ac:spMkLst>
        </pc:spChg>
        <pc:spChg chg="mod">
          <ac:chgData name="Shahneila Saeed" userId="855beba7-59d6-47ba-a5d6-2da330e40860" providerId="ADAL" clId="{7244001E-AB87-4DBB-99B0-644CD80103FC}" dt="2020-04-02T15:48:14.866" v="1074" actId="207"/>
          <ac:spMkLst>
            <pc:docMk/>
            <pc:sldMk cId="72561417" sldId="436"/>
            <ac:spMk id="13" creationId="{3E9B85BA-4645-4F70-8F5D-5375E47CB29F}"/>
          </ac:spMkLst>
        </pc:spChg>
        <pc:graphicFrameChg chg="mod modGraphic">
          <ac:chgData name="Shahneila Saeed" userId="855beba7-59d6-47ba-a5d6-2da330e40860" providerId="ADAL" clId="{7244001E-AB87-4DBB-99B0-644CD80103FC}" dt="2020-04-02T15:53:48.190" v="1460" actId="20577"/>
          <ac:graphicFrameMkLst>
            <pc:docMk/>
            <pc:sldMk cId="72561417" sldId="436"/>
            <ac:graphicFrameMk id="3" creationId="{325C2198-621F-4F34-9468-FD75A863C4AE}"/>
          </ac:graphicFrameMkLst>
        </pc:graphicFrameChg>
        <pc:picChg chg="add mod">
          <ac:chgData name="Shahneila Saeed" userId="855beba7-59d6-47ba-a5d6-2da330e40860" providerId="ADAL" clId="{7244001E-AB87-4DBB-99B0-644CD80103FC}" dt="2020-04-02T15:51:57.083" v="1317" actId="1076"/>
          <ac:picMkLst>
            <pc:docMk/>
            <pc:sldMk cId="72561417" sldId="436"/>
            <ac:picMk id="9" creationId="{6FA034E7-5E79-4A9F-B065-687C4111D123}"/>
          </ac:picMkLst>
        </pc:picChg>
        <pc:picChg chg="del">
          <ac:chgData name="Shahneila Saeed" userId="855beba7-59d6-47ba-a5d6-2da330e40860" providerId="ADAL" clId="{7244001E-AB87-4DBB-99B0-644CD80103FC}" dt="2020-04-02T15:51:30.970" v="1312" actId="478"/>
          <ac:picMkLst>
            <pc:docMk/>
            <pc:sldMk cId="72561417" sldId="436"/>
            <ac:picMk id="11" creationId="{CBC48474-EE26-466D-B107-9E497A0CD029}"/>
          </ac:picMkLst>
        </pc:picChg>
      </pc:sldChg>
      <pc:sldChg chg="addSp delSp modSp add mod">
        <pc:chgData name="Shahneila Saeed" userId="855beba7-59d6-47ba-a5d6-2da330e40860" providerId="ADAL" clId="{7244001E-AB87-4DBB-99B0-644CD80103FC}" dt="2020-04-02T16:33:15.384" v="1987"/>
        <pc:sldMkLst>
          <pc:docMk/>
          <pc:sldMk cId="641717810" sldId="437"/>
        </pc:sldMkLst>
        <pc:spChg chg="mod">
          <ac:chgData name="Shahneila Saeed" userId="855beba7-59d6-47ba-a5d6-2da330e40860" providerId="ADAL" clId="{7244001E-AB87-4DBB-99B0-644CD80103FC}" dt="2020-04-02T15:59:24.390" v="1585" actId="207"/>
          <ac:spMkLst>
            <pc:docMk/>
            <pc:sldMk cId="641717810" sldId="437"/>
            <ac:spMk id="5" creationId="{0474B7E2-C17A-4340-A4ED-41733D44C054}"/>
          </ac:spMkLst>
        </pc:spChg>
        <pc:spChg chg="add del">
          <ac:chgData name="Shahneila Saeed" userId="855beba7-59d6-47ba-a5d6-2da330e40860" providerId="ADAL" clId="{7244001E-AB87-4DBB-99B0-644CD80103FC}" dt="2020-04-02T16:33:15.384" v="1987"/>
          <ac:spMkLst>
            <pc:docMk/>
            <pc:sldMk cId="641717810" sldId="437"/>
            <ac:spMk id="11" creationId="{DC6E1487-8E9C-4352-AFBB-DD220231CAB7}"/>
          </ac:spMkLst>
        </pc:spChg>
        <pc:spChg chg="add del">
          <ac:chgData name="Shahneila Saeed" userId="855beba7-59d6-47ba-a5d6-2da330e40860" providerId="ADAL" clId="{7244001E-AB87-4DBB-99B0-644CD80103FC}" dt="2020-04-02T16:33:15.384" v="1987"/>
          <ac:spMkLst>
            <pc:docMk/>
            <pc:sldMk cId="641717810" sldId="437"/>
            <ac:spMk id="12" creationId="{01E0F8DD-3A49-4A80-8017-B14C3E707E24}"/>
          </ac:spMkLst>
        </pc:spChg>
        <pc:graphicFrameChg chg="modGraphic">
          <ac:chgData name="Shahneila Saeed" userId="855beba7-59d6-47ba-a5d6-2da330e40860" providerId="ADAL" clId="{7244001E-AB87-4DBB-99B0-644CD80103FC}" dt="2020-04-02T15:57:32.287" v="1550" actId="20577"/>
          <ac:graphicFrameMkLst>
            <pc:docMk/>
            <pc:sldMk cId="641717810" sldId="437"/>
            <ac:graphicFrameMk id="3" creationId="{325C2198-621F-4F34-9468-FD75A863C4AE}"/>
          </ac:graphicFrameMkLst>
        </pc:graphicFrameChg>
        <pc:picChg chg="del">
          <ac:chgData name="Shahneila Saeed" userId="855beba7-59d6-47ba-a5d6-2da330e40860" providerId="ADAL" clId="{7244001E-AB87-4DBB-99B0-644CD80103FC}" dt="2020-04-02T15:54:37.954" v="1476" actId="478"/>
          <ac:picMkLst>
            <pc:docMk/>
            <pc:sldMk cId="641717810" sldId="437"/>
            <ac:picMk id="9" creationId="{6FA034E7-5E79-4A9F-B065-687C4111D123}"/>
          </ac:picMkLst>
        </pc:picChg>
        <pc:picChg chg="add mod modCrop">
          <ac:chgData name="Shahneila Saeed" userId="855beba7-59d6-47ba-a5d6-2da330e40860" providerId="ADAL" clId="{7244001E-AB87-4DBB-99B0-644CD80103FC}" dt="2020-04-02T15:55:11.143" v="1482" actId="1076"/>
          <ac:picMkLst>
            <pc:docMk/>
            <pc:sldMk cId="641717810" sldId="437"/>
            <ac:picMk id="10" creationId="{810AF05B-307C-4E9E-8B9C-6C154C8A1D23}"/>
          </ac:picMkLst>
        </pc:picChg>
      </pc:sldChg>
      <pc:sldChg chg="addSp delSp modSp add mod">
        <pc:chgData name="Shahneila Saeed" userId="855beba7-59d6-47ba-a5d6-2da330e40860" providerId="ADAL" clId="{7244001E-AB87-4DBB-99B0-644CD80103FC}" dt="2020-04-02T15:59:28.745" v="1586" actId="207"/>
        <pc:sldMkLst>
          <pc:docMk/>
          <pc:sldMk cId="1943283977" sldId="438"/>
        </pc:sldMkLst>
        <pc:spChg chg="mod">
          <ac:chgData name="Shahneila Saeed" userId="855beba7-59d6-47ba-a5d6-2da330e40860" providerId="ADAL" clId="{7244001E-AB87-4DBB-99B0-644CD80103FC}" dt="2020-04-02T15:59:28.745" v="1586" actId="207"/>
          <ac:spMkLst>
            <pc:docMk/>
            <pc:sldMk cId="1943283977" sldId="438"/>
            <ac:spMk id="5" creationId="{0474B7E2-C17A-4340-A4ED-41733D44C054}"/>
          </ac:spMkLst>
        </pc:spChg>
        <pc:graphicFrameChg chg="modGraphic">
          <ac:chgData name="Shahneila Saeed" userId="855beba7-59d6-47ba-a5d6-2da330e40860" providerId="ADAL" clId="{7244001E-AB87-4DBB-99B0-644CD80103FC}" dt="2020-04-02T15:57:14.527" v="1529" actId="20577"/>
          <ac:graphicFrameMkLst>
            <pc:docMk/>
            <pc:sldMk cId="1943283977" sldId="438"/>
            <ac:graphicFrameMk id="3" creationId="{325C2198-621F-4F34-9468-FD75A863C4AE}"/>
          </ac:graphicFrameMkLst>
        </pc:graphicFrameChg>
        <pc:picChg chg="add mod">
          <ac:chgData name="Shahneila Saeed" userId="855beba7-59d6-47ba-a5d6-2da330e40860" providerId="ADAL" clId="{7244001E-AB87-4DBB-99B0-644CD80103FC}" dt="2020-04-02T15:56:40.198" v="1489" actId="1076"/>
          <ac:picMkLst>
            <pc:docMk/>
            <pc:sldMk cId="1943283977" sldId="438"/>
            <ac:picMk id="9" creationId="{0FCDD277-A03F-45E9-9792-4DCAB194CCB1}"/>
          </ac:picMkLst>
        </pc:picChg>
        <pc:picChg chg="del">
          <ac:chgData name="Shahneila Saeed" userId="855beba7-59d6-47ba-a5d6-2da330e40860" providerId="ADAL" clId="{7244001E-AB87-4DBB-99B0-644CD80103FC}" dt="2020-04-02T15:56:28.514" v="1484" actId="478"/>
          <ac:picMkLst>
            <pc:docMk/>
            <pc:sldMk cId="1943283977" sldId="438"/>
            <ac:picMk id="10" creationId="{810AF05B-307C-4E9E-8B9C-6C154C8A1D23}"/>
          </ac:picMkLst>
        </pc:picChg>
      </pc:sldChg>
      <pc:sldChg chg="addSp delSp modSp add mod">
        <pc:chgData name="Shahneila Saeed" userId="855beba7-59d6-47ba-a5d6-2da330e40860" providerId="ADAL" clId="{7244001E-AB87-4DBB-99B0-644CD80103FC}" dt="2020-04-02T15:59:33.436" v="1587" actId="207"/>
        <pc:sldMkLst>
          <pc:docMk/>
          <pc:sldMk cId="1981947816" sldId="439"/>
        </pc:sldMkLst>
        <pc:spChg chg="mod">
          <ac:chgData name="Shahneila Saeed" userId="855beba7-59d6-47ba-a5d6-2da330e40860" providerId="ADAL" clId="{7244001E-AB87-4DBB-99B0-644CD80103FC}" dt="2020-04-02T15:59:33.436" v="1587" actId="207"/>
          <ac:spMkLst>
            <pc:docMk/>
            <pc:sldMk cId="1981947816" sldId="439"/>
            <ac:spMk id="5" creationId="{0474B7E2-C17A-4340-A4ED-41733D44C054}"/>
          </ac:spMkLst>
        </pc:spChg>
        <pc:graphicFrameChg chg="modGraphic">
          <ac:chgData name="Shahneila Saeed" userId="855beba7-59d6-47ba-a5d6-2da330e40860" providerId="ADAL" clId="{7244001E-AB87-4DBB-99B0-644CD80103FC}" dt="2020-04-02T15:58:58.417" v="1573" actId="20577"/>
          <ac:graphicFrameMkLst>
            <pc:docMk/>
            <pc:sldMk cId="1981947816" sldId="439"/>
            <ac:graphicFrameMk id="3" creationId="{325C2198-621F-4F34-9468-FD75A863C4AE}"/>
          </ac:graphicFrameMkLst>
        </pc:graphicFrameChg>
        <pc:picChg chg="del">
          <ac:chgData name="Shahneila Saeed" userId="855beba7-59d6-47ba-a5d6-2da330e40860" providerId="ADAL" clId="{7244001E-AB87-4DBB-99B0-644CD80103FC}" dt="2020-04-02T15:58:02.271" v="1552" actId="478"/>
          <ac:picMkLst>
            <pc:docMk/>
            <pc:sldMk cId="1981947816" sldId="439"/>
            <ac:picMk id="9" creationId="{0FCDD277-A03F-45E9-9792-4DCAB194CCB1}"/>
          </ac:picMkLst>
        </pc:picChg>
        <pc:picChg chg="add mod modCrop">
          <ac:chgData name="Shahneila Saeed" userId="855beba7-59d6-47ba-a5d6-2da330e40860" providerId="ADAL" clId="{7244001E-AB87-4DBB-99B0-644CD80103FC}" dt="2020-04-02T15:58:42.241" v="1560" actId="14100"/>
          <ac:picMkLst>
            <pc:docMk/>
            <pc:sldMk cId="1981947816" sldId="439"/>
            <ac:picMk id="10" creationId="{E478ADB8-D16F-4725-BF15-647A88F2FD0E}"/>
          </ac:picMkLst>
        </pc:picChg>
      </pc:sldChg>
      <pc:sldChg chg="addSp delSp modSp add mod">
        <pc:chgData name="Shahneila Saeed" userId="855beba7-59d6-47ba-a5d6-2da330e40860" providerId="ADAL" clId="{7244001E-AB87-4DBB-99B0-644CD80103FC}" dt="2020-04-02T16:00:55.010" v="1657" actId="20577"/>
        <pc:sldMkLst>
          <pc:docMk/>
          <pc:sldMk cId="254429171" sldId="440"/>
        </pc:sldMkLst>
        <pc:spChg chg="mod">
          <ac:chgData name="Shahneila Saeed" userId="855beba7-59d6-47ba-a5d6-2da330e40860" providerId="ADAL" clId="{7244001E-AB87-4DBB-99B0-644CD80103FC}" dt="2020-04-02T15:59:59.105" v="1621" actId="6549"/>
          <ac:spMkLst>
            <pc:docMk/>
            <pc:sldMk cId="254429171" sldId="440"/>
            <ac:spMk id="5" creationId="{0474B7E2-C17A-4340-A4ED-41733D44C054}"/>
          </ac:spMkLst>
        </pc:spChg>
        <pc:graphicFrameChg chg="modGraphic">
          <ac:chgData name="Shahneila Saeed" userId="855beba7-59d6-47ba-a5d6-2da330e40860" providerId="ADAL" clId="{7244001E-AB87-4DBB-99B0-644CD80103FC}" dt="2020-04-02T16:00:55.010" v="1657" actId="20577"/>
          <ac:graphicFrameMkLst>
            <pc:docMk/>
            <pc:sldMk cId="254429171" sldId="440"/>
            <ac:graphicFrameMk id="3" creationId="{325C2198-621F-4F34-9468-FD75A863C4AE}"/>
          </ac:graphicFrameMkLst>
        </pc:graphicFrameChg>
        <pc:picChg chg="add mod modCrop">
          <ac:chgData name="Shahneila Saeed" userId="855beba7-59d6-47ba-a5d6-2da330e40860" providerId="ADAL" clId="{7244001E-AB87-4DBB-99B0-644CD80103FC}" dt="2020-04-02T16:00:37.820" v="1628" actId="14100"/>
          <ac:picMkLst>
            <pc:docMk/>
            <pc:sldMk cId="254429171" sldId="440"/>
            <ac:picMk id="9" creationId="{C2AD189F-6C6F-4BAF-B7D9-7D80CC38BF30}"/>
          </ac:picMkLst>
        </pc:picChg>
        <pc:picChg chg="del">
          <ac:chgData name="Shahneila Saeed" userId="855beba7-59d6-47ba-a5d6-2da330e40860" providerId="ADAL" clId="{7244001E-AB87-4DBB-99B0-644CD80103FC}" dt="2020-04-02T16:00:01.388" v="1622" actId="478"/>
          <ac:picMkLst>
            <pc:docMk/>
            <pc:sldMk cId="254429171" sldId="440"/>
            <ac:picMk id="10" creationId="{E478ADB8-D16F-4725-BF15-647A88F2FD0E}"/>
          </ac:picMkLst>
        </pc:picChg>
      </pc:sldChg>
      <pc:sldChg chg="addSp delSp modSp add mod">
        <pc:chgData name="Shahneila Saeed" userId="855beba7-59d6-47ba-a5d6-2da330e40860" providerId="ADAL" clId="{7244001E-AB87-4DBB-99B0-644CD80103FC}" dt="2020-04-02T16:01:42.859" v="1685" actId="20577"/>
        <pc:sldMkLst>
          <pc:docMk/>
          <pc:sldMk cId="2017683401" sldId="441"/>
        </pc:sldMkLst>
        <pc:spChg chg="mod">
          <ac:chgData name="Shahneila Saeed" userId="855beba7-59d6-47ba-a5d6-2da330e40860" providerId="ADAL" clId="{7244001E-AB87-4DBB-99B0-644CD80103FC}" dt="2020-04-02T16:01:23.181" v="1675" actId="20577"/>
          <ac:spMkLst>
            <pc:docMk/>
            <pc:sldMk cId="2017683401" sldId="441"/>
            <ac:spMk id="5" creationId="{0474B7E2-C17A-4340-A4ED-41733D44C054}"/>
          </ac:spMkLst>
        </pc:spChg>
        <pc:graphicFrameChg chg="modGraphic">
          <ac:chgData name="Shahneila Saeed" userId="855beba7-59d6-47ba-a5d6-2da330e40860" providerId="ADAL" clId="{7244001E-AB87-4DBB-99B0-644CD80103FC}" dt="2020-04-02T16:01:42.859" v="1685" actId="20577"/>
          <ac:graphicFrameMkLst>
            <pc:docMk/>
            <pc:sldMk cId="2017683401" sldId="441"/>
            <ac:graphicFrameMk id="3" creationId="{325C2198-621F-4F34-9468-FD75A863C4AE}"/>
          </ac:graphicFrameMkLst>
        </pc:graphicFrameChg>
        <pc:picChg chg="del">
          <ac:chgData name="Shahneila Saeed" userId="855beba7-59d6-47ba-a5d6-2da330e40860" providerId="ADAL" clId="{7244001E-AB87-4DBB-99B0-644CD80103FC}" dt="2020-04-02T16:01:13.752" v="1659" actId="478"/>
          <ac:picMkLst>
            <pc:docMk/>
            <pc:sldMk cId="2017683401" sldId="441"/>
            <ac:picMk id="9" creationId="{C2AD189F-6C6F-4BAF-B7D9-7D80CC38BF30}"/>
          </ac:picMkLst>
        </pc:picChg>
        <pc:picChg chg="add mod">
          <ac:chgData name="Shahneila Saeed" userId="855beba7-59d6-47ba-a5d6-2da330e40860" providerId="ADAL" clId="{7244001E-AB87-4DBB-99B0-644CD80103FC}" dt="2020-04-02T16:01:36.157" v="1678" actId="1076"/>
          <ac:picMkLst>
            <pc:docMk/>
            <pc:sldMk cId="2017683401" sldId="441"/>
            <ac:picMk id="10" creationId="{509A9D91-C8E1-452C-8D6A-B8212CEF8DD7}"/>
          </ac:picMkLst>
        </pc:picChg>
      </pc:sldChg>
      <pc:sldChg chg="addSp delSp modSp add mod">
        <pc:chgData name="Shahneila Saeed" userId="855beba7-59d6-47ba-a5d6-2da330e40860" providerId="ADAL" clId="{7244001E-AB87-4DBB-99B0-644CD80103FC}" dt="2020-04-02T16:31:42.744" v="1985" actId="1035"/>
        <pc:sldMkLst>
          <pc:docMk/>
          <pc:sldMk cId="3549481912" sldId="442"/>
        </pc:sldMkLst>
        <pc:spChg chg="mod">
          <ac:chgData name="Shahneila Saeed" userId="855beba7-59d6-47ba-a5d6-2da330e40860" providerId="ADAL" clId="{7244001E-AB87-4DBB-99B0-644CD80103FC}" dt="2020-04-02T16:31:42.744" v="1985" actId="1035"/>
          <ac:spMkLst>
            <pc:docMk/>
            <pc:sldMk cId="3549481912" sldId="442"/>
            <ac:spMk id="5" creationId="{0474B7E2-C17A-4340-A4ED-41733D44C054}"/>
          </ac:spMkLst>
        </pc:spChg>
        <pc:spChg chg="mod">
          <ac:chgData name="Shahneila Saeed" userId="855beba7-59d6-47ba-a5d6-2da330e40860" providerId="ADAL" clId="{7244001E-AB87-4DBB-99B0-644CD80103FC}" dt="2020-04-02T16:31:33.376" v="1975" actId="14100"/>
          <ac:spMkLst>
            <pc:docMk/>
            <pc:sldMk cId="3549481912" sldId="442"/>
            <ac:spMk id="8" creationId="{8C930D16-0F04-40A5-8799-C44F5011A4F5}"/>
          </ac:spMkLst>
        </pc:spChg>
        <pc:spChg chg="add mod">
          <ac:chgData name="Shahneila Saeed" userId="855beba7-59d6-47ba-a5d6-2da330e40860" providerId="ADAL" clId="{7244001E-AB87-4DBB-99B0-644CD80103FC}" dt="2020-04-02T16:31:20.530" v="1971" actId="14100"/>
          <ac:spMkLst>
            <pc:docMk/>
            <pc:sldMk cId="3549481912" sldId="442"/>
            <ac:spMk id="10" creationId="{02452A29-8567-4CD6-9E9E-D534927FBFC5}"/>
          </ac:spMkLst>
        </pc:spChg>
        <pc:spChg chg="add mod">
          <ac:chgData name="Shahneila Saeed" userId="855beba7-59d6-47ba-a5d6-2da330e40860" providerId="ADAL" clId="{7244001E-AB87-4DBB-99B0-644CD80103FC}" dt="2020-04-02T16:31:13.027" v="1969" actId="20577"/>
          <ac:spMkLst>
            <pc:docMk/>
            <pc:sldMk cId="3549481912" sldId="442"/>
            <ac:spMk id="11" creationId="{000541F5-67E4-4DC2-B824-7EDCBD6C77BB}"/>
          </ac:spMkLst>
        </pc:spChg>
        <pc:spChg chg="add mod">
          <ac:chgData name="Shahneila Saeed" userId="855beba7-59d6-47ba-a5d6-2da330e40860" providerId="ADAL" clId="{7244001E-AB87-4DBB-99B0-644CD80103FC}" dt="2020-04-02T16:30:04.151" v="1738" actId="164"/>
          <ac:spMkLst>
            <pc:docMk/>
            <pc:sldMk cId="3549481912" sldId="442"/>
            <ac:spMk id="12" creationId="{50F4FF5E-4579-41C7-990C-6B62DDF6FF29}"/>
          </ac:spMkLst>
        </pc:spChg>
        <pc:spChg chg="mod">
          <ac:chgData name="Shahneila Saeed" userId="855beba7-59d6-47ba-a5d6-2da330e40860" providerId="ADAL" clId="{7244001E-AB87-4DBB-99B0-644CD80103FC}" dt="2020-04-02T16:21:35.611" v="1704" actId="20577"/>
          <ac:spMkLst>
            <pc:docMk/>
            <pc:sldMk cId="3549481912" sldId="442"/>
            <ac:spMk id="13" creationId="{3E9B85BA-4645-4F70-8F5D-5375E47CB29F}"/>
          </ac:spMkLst>
        </pc:spChg>
        <pc:grpChg chg="add mod">
          <ac:chgData name="Shahneila Saeed" userId="855beba7-59d6-47ba-a5d6-2da330e40860" providerId="ADAL" clId="{7244001E-AB87-4DBB-99B0-644CD80103FC}" dt="2020-04-02T16:30:09.980" v="1739" actId="1076"/>
          <ac:grpSpMkLst>
            <pc:docMk/>
            <pc:sldMk cId="3549481912" sldId="442"/>
            <ac:grpSpMk id="4" creationId="{D8BED0FA-B6BE-4AC9-91F2-2CC1D6AD9A63}"/>
          </ac:grpSpMkLst>
        </pc:grpChg>
        <pc:graphicFrameChg chg="del">
          <ac:chgData name="Shahneila Saeed" userId="855beba7-59d6-47ba-a5d6-2da330e40860" providerId="ADAL" clId="{7244001E-AB87-4DBB-99B0-644CD80103FC}" dt="2020-04-02T16:21:07.192" v="1687" actId="478"/>
          <ac:graphicFrameMkLst>
            <pc:docMk/>
            <pc:sldMk cId="3549481912" sldId="442"/>
            <ac:graphicFrameMk id="3" creationId="{325C2198-621F-4F34-9468-FD75A863C4AE}"/>
          </ac:graphicFrameMkLst>
        </pc:graphicFrameChg>
      </pc:sldChg>
      <pc:sldChg chg="addSp delSp modSp add mod">
        <pc:chgData name="Shahneila Saeed" userId="855beba7-59d6-47ba-a5d6-2da330e40860" providerId="ADAL" clId="{7244001E-AB87-4DBB-99B0-644CD80103FC}" dt="2020-04-02T16:33:38.236" v="1991"/>
        <pc:sldMkLst>
          <pc:docMk/>
          <pc:sldMk cId="1819998053" sldId="443"/>
        </pc:sldMkLst>
        <pc:spChg chg="mod">
          <ac:chgData name="Shahneila Saeed" userId="855beba7-59d6-47ba-a5d6-2da330e40860" providerId="ADAL" clId="{7244001E-AB87-4DBB-99B0-644CD80103FC}" dt="2020-04-02T16:33:38.236" v="1991"/>
          <ac:spMkLst>
            <pc:docMk/>
            <pc:sldMk cId="1819998053" sldId="443"/>
            <ac:spMk id="5" creationId="{0474B7E2-C17A-4340-A4ED-41733D44C054}"/>
          </ac:spMkLst>
        </pc:spChg>
        <pc:picChg chg="del">
          <ac:chgData name="Shahneila Saeed" userId="855beba7-59d6-47ba-a5d6-2da330e40860" providerId="ADAL" clId="{7244001E-AB87-4DBB-99B0-644CD80103FC}" dt="2020-04-02T16:33:29.250" v="1989" actId="478"/>
          <ac:picMkLst>
            <pc:docMk/>
            <pc:sldMk cId="1819998053" sldId="443"/>
            <ac:picMk id="9" creationId="{6FA034E7-5E79-4A9F-B065-687C4111D123}"/>
          </ac:picMkLst>
        </pc:picChg>
        <pc:picChg chg="add">
          <ac:chgData name="Shahneila Saeed" userId="855beba7-59d6-47ba-a5d6-2da330e40860" providerId="ADAL" clId="{7244001E-AB87-4DBB-99B0-644CD80103FC}" dt="2020-04-02T16:33:29.571" v="1990"/>
          <ac:picMkLst>
            <pc:docMk/>
            <pc:sldMk cId="1819998053" sldId="443"/>
            <ac:picMk id="14" creationId="{6F9B7FAC-379E-4659-9F40-EFD417C77CF9}"/>
          </ac:picMkLst>
        </pc:picChg>
      </pc:sldChg>
      <pc:sldChg chg="addSp delSp modSp add mod">
        <pc:chgData name="Shahneila Saeed" userId="855beba7-59d6-47ba-a5d6-2da330e40860" providerId="ADAL" clId="{7244001E-AB87-4DBB-99B0-644CD80103FC}" dt="2020-04-02T16:34:10.465" v="1995"/>
        <pc:sldMkLst>
          <pc:docMk/>
          <pc:sldMk cId="1001686815" sldId="444"/>
        </pc:sldMkLst>
        <pc:spChg chg="mod">
          <ac:chgData name="Shahneila Saeed" userId="855beba7-59d6-47ba-a5d6-2da330e40860" providerId="ADAL" clId="{7244001E-AB87-4DBB-99B0-644CD80103FC}" dt="2020-04-02T16:34:10.465" v="1995"/>
          <ac:spMkLst>
            <pc:docMk/>
            <pc:sldMk cId="1001686815" sldId="444"/>
            <ac:spMk id="5" creationId="{0474B7E2-C17A-4340-A4ED-41733D44C054}"/>
          </ac:spMkLst>
        </pc:spChg>
        <pc:picChg chg="del">
          <ac:chgData name="Shahneila Saeed" userId="855beba7-59d6-47ba-a5d6-2da330e40860" providerId="ADAL" clId="{7244001E-AB87-4DBB-99B0-644CD80103FC}" dt="2020-04-02T16:34:01.072" v="1993" actId="478"/>
          <ac:picMkLst>
            <pc:docMk/>
            <pc:sldMk cId="1001686815" sldId="444"/>
            <ac:picMk id="14" creationId="{6F9B7FAC-379E-4659-9F40-EFD417C77CF9}"/>
          </ac:picMkLst>
        </pc:picChg>
        <pc:picChg chg="add">
          <ac:chgData name="Shahneila Saeed" userId="855beba7-59d6-47ba-a5d6-2da330e40860" providerId="ADAL" clId="{7244001E-AB87-4DBB-99B0-644CD80103FC}" dt="2020-04-02T16:34:01.390" v="1994"/>
          <ac:picMkLst>
            <pc:docMk/>
            <pc:sldMk cId="1001686815" sldId="444"/>
            <ac:picMk id="15" creationId="{F0F420BE-7B2C-4865-8833-C95FB9DAC71C}"/>
          </ac:picMkLst>
        </pc:picChg>
      </pc:sldChg>
      <pc:sldChg chg="addSp delSp modSp add mod">
        <pc:chgData name="Shahneila Saeed" userId="855beba7-59d6-47ba-a5d6-2da330e40860" providerId="ADAL" clId="{7244001E-AB87-4DBB-99B0-644CD80103FC}" dt="2020-04-02T16:34:43.207" v="1999"/>
        <pc:sldMkLst>
          <pc:docMk/>
          <pc:sldMk cId="3648646744" sldId="445"/>
        </pc:sldMkLst>
        <pc:spChg chg="mod">
          <ac:chgData name="Shahneila Saeed" userId="855beba7-59d6-47ba-a5d6-2da330e40860" providerId="ADAL" clId="{7244001E-AB87-4DBB-99B0-644CD80103FC}" dt="2020-04-02T16:34:43.207" v="1999"/>
          <ac:spMkLst>
            <pc:docMk/>
            <pc:sldMk cId="3648646744" sldId="445"/>
            <ac:spMk id="5" creationId="{0474B7E2-C17A-4340-A4ED-41733D44C054}"/>
          </ac:spMkLst>
        </pc:spChg>
        <pc:picChg chg="add">
          <ac:chgData name="Shahneila Saeed" userId="855beba7-59d6-47ba-a5d6-2da330e40860" providerId="ADAL" clId="{7244001E-AB87-4DBB-99B0-644CD80103FC}" dt="2020-04-02T16:34:31.919" v="1998"/>
          <ac:picMkLst>
            <pc:docMk/>
            <pc:sldMk cId="3648646744" sldId="445"/>
            <ac:picMk id="14" creationId="{B26D4CC6-6821-4935-B940-D53E3D47DE96}"/>
          </ac:picMkLst>
        </pc:picChg>
        <pc:picChg chg="del">
          <ac:chgData name="Shahneila Saeed" userId="855beba7-59d6-47ba-a5d6-2da330e40860" providerId="ADAL" clId="{7244001E-AB87-4DBB-99B0-644CD80103FC}" dt="2020-04-02T16:34:31.237" v="1997" actId="478"/>
          <ac:picMkLst>
            <pc:docMk/>
            <pc:sldMk cId="3648646744" sldId="445"/>
            <ac:picMk id="15" creationId="{F0F420BE-7B2C-4865-8833-C95FB9DAC71C}"/>
          </ac:picMkLst>
        </pc:picChg>
      </pc:sldChg>
      <pc:sldChg chg="addSp delSp modSp add mod">
        <pc:chgData name="Shahneila Saeed" userId="855beba7-59d6-47ba-a5d6-2da330e40860" providerId="ADAL" clId="{7244001E-AB87-4DBB-99B0-644CD80103FC}" dt="2020-04-02T16:35:14.190" v="2004"/>
        <pc:sldMkLst>
          <pc:docMk/>
          <pc:sldMk cId="1009666328" sldId="446"/>
        </pc:sldMkLst>
        <pc:spChg chg="mod">
          <ac:chgData name="Shahneila Saeed" userId="855beba7-59d6-47ba-a5d6-2da330e40860" providerId="ADAL" clId="{7244001E-AB87-4DBB-99B0-644CD80103FC}" dt="2020-04-02T16:35:14.190" v="2004"/>
          <ac:spMkLst>
            <pc:docMk/>
            <pc:sldMk cId="1009666328" sldId="446"/>
            <ac:spMk id="5" creationId="{0474B7E2-C17A-4340-A4ED-41733D44C054}"/>
          </ac:spMkLst>
        </pc:spChg>
        <pc:picChg chg="del">
          <ac:chgData name="Shahneila Saeed" userId="855beba7-59d6-47ba-a5d6-2da330e40860" providerId="ADAL" clId="{7244001E-AB87-4DBB-99B0-644CD80103FC}" dt="2020-04-02T16:35:05.381" v="2002" actId="478"/>
          <ac:picMkLst>
            <pc:docMk/>
            <pc:sldMk cId="1009666328" sldId="446"/>
            <ac:picMk id="14" creationId="{B26D4CC6-6821-4935-B940-D53E3D47DE96}"/>
          </ac:picMkLst>
        </pc:picChg>
        <pc:picChg chg="add">
          <ac:chgData name="Shahneila Saeed" userId="855beba7-59d6-47ba-a5d6-2da330e40860" providerId="ADAL" clId="{7244001E-AB87-4DBB-99B0-644CD80103FC}" dt="2020-04-02T16:35:05.791" v="2003"/>
          <ac:picMkLst>
            <pc:docMk/>
            <pc:sldMk cId="1009666328" sldId="446"/>
            <ac:picMk id="15" creationId="{B09E7EEE-0A05-43EE-B31E-E0008316FDBF}"/>
          </ac:picMkLst>
        </pc:picChg>
      </pc:sldChg>
      <pc:sldChg chg="addSp delSp modSp add mod">
        <pc:chgData name="Shahneila Saeed" userId="855beba7-59d6-47ba-a5d6-2da330e40860" providerId="ADAL" clId="{7244001E-AB87-4DBB-99B0-644CD80103FC}" dt="2020-04-02T16:40:13.440" v="2018" actId="20577"/>
        <pc:sldMkLst>
          <pc:docMk/>
          <pc:sldMk cId="3818557239" sldId="447"/>
        </pc:sldMkLst>
        <pc:spChg chg="mod">
          <ac:chgData name="Shahneila Saeed" userId="855beba7-59d6-47ba-a5d6-2da330e40860" providerId="ADAL" clId="{7244001E-AB87-4DBB-99B0-644CD80103FC}" dt="2020-04-02T16:40:13.440" v="2018" actId="20577"/>
          <ac:spMkLst>
            <pc:docMk/>
            <pc:sldMk cId="3818557239" sldId="447"/>
            <ac:spMk id="5" creationId="{0474B7E2-C17A-4340-A4ED-41733D44C054}"/>
          </ac:spMkLst>
        </pc:spChg>
        <pc:picChg chg="del">
          <ac:chgData name="Shahneila Saeed" userId="855beba7-59d6-47ba-a5d6-2da330e40860" providerId="ADAL" clId="{7244001E-AB87-4DBB-99B0-644CD80103FC}" dt="2020-04-02T16:40:06.136" v="2005" actId="478"/>
          <ac:picMkLst>
            <pc:docMk/>
            <pc:sldMk cId="3818557239" sldId="447"/>
            <ac:picMk id="14" creationId="{B26D4CC6-6821-4935-B940-D53E3D47DE96}"/>
          </ac:picMkLst>
        </pc:picChg>
        <pc:picChg chg="add">
          <ac:chgData name="Shahneila Saeed" userId="855beba7-59d6-47ba-a5d6-2da330e40860" providerId="ADAL" clId="{7244001E-AB87-4DBB-99B0-644CD80103FC}" dt="2020-04-02T16:40:06.930" v="2006"/>
          <ac:picMkLst>
            <pc:docMk/>
            <pc:sldMk cId="3818557239" sldId="447"/>
            <ac:picMk id="15" creationId="{1BC21D81-977B-4049-A0BB-78218311AD92}"/>
          </ac:picMkLst>
        </pc:picChg>
      </pc:sldChg>
      <pc:sldChg chg="modSp add mod">
        <pc:chgData name="Shahneila Saeed" userId="855beba7-59d6-47ba-a5d6-2da330e40860" providerId="ADAL" clId="{7244001E-AB87-4DBB-99B0-644CD80103FC}" dt="2020-04-02T16:44:14.224" v="2184" actId="20577"/>
        <pc:sldMkLst>
          <pc:docMk/>
          <pc:sldMk cId="45969586" sldId="448"/>
        </pc:sldMkLst>
        <pc:spChg chg="mod">
          <ac:chgData name="Shahneila Saeed" userId="855beba7-59d6-47ba-a5d6-2da330e40860" providerId="ADAL" clId="{7244001E-AB87-4DBB-99B0-644CD80103FC}" dt="2020-04-02T16:44:14.224" v="2184" actId="20577"/>
          <ac:spMkLst>
            <pc:docMk/>
            <pc:sldMk cId="45969586" sldId="448"/>
            <ac:spMk id="4" creationId="{4D66EF68-9150-4515-B1B3-3AE36D5A9E33}"/>
          </ac:spMkLst>
        </pc:spChg>
      </pc:sldChg>
      <pc:sldMasterChg chg="delSp">
        <pc:chgData name="Shahneila Saeed" userId="855beba7-59d6-47ba-a5d6-2da330e40860" providerId="ADAL" clId="{7244001E-AB87-4DBB-99B0-644CD80103FC}" dt="2020-04-02T15:05:30.148" v="144" actId="478"/>
        <pc:sldMasterMkLst>
          <pc:docMk/>
          <pc:sldMasterMk cId="1377184672" sldId="2147484005"/>
        </pc:sldMasterMkLst>
        <pc:picChg chg="del">
          <ac:chgData name="Shahneila Saeed" userId="855beba7-59d6-47ba-a5d6-2da330e40860" providerId="ADAL" clId="{7244001E-AB87-4DBB-99B0-644CD80103FC}" dt="2020-04-02T15:05:30.148" v="144" actId="478"/>
          <ac:picMkLst>
            <pc:docMk/>
            <pc:sldMasterMk cId="1377184672" sldId="2147484005"/>
            <ac:picMk id="24" creationId="{D2199DF8-9380-4368-AC30-AFAAB320E2C7}"/>
          </ac:picMkLst>
        </pc:picChg>
      </pc:sldMasterChg>
    </pc:docChg>
  </pc:docChgLst>
  <pc:docChgLst>
    <pc:chgData name="Shahneila Saeed" userId="855beba7-59d6-47ba-a5d6-2da330e40860" providerId="ADAL" clId="{38D4BB75-2EB3-4ABC-9E9E-41E126508529}"/>
    <pc:docChg chg="undo custSel addSld modSld">
      <pc:chgData name="Shahneila Saeed" userId="855beba7-59d6-47ba-a5d6-2da330e40860" providerId="ADAL" clId="{38D4BB75-2EB3-4ABC-9E9E-41E126508529}" dt="2020-04-01T15:49:19.860" v="85" actId="1076"/>
      <pc:docMkLst>
        <pc:docMk/>
      </pc:docMkLst>
      <pc:sldChg chg="modSp mod">
        <pc:chgData name="Shahneila Saeed" userId="855beba7-59d6-47ba-a5d6-2da330e40860" providerId="ADAL" clId="{38D4BB75-2EB3-4ABC-9E9E-41E126508529}" dt="2020-04-01T15:35:18.976" v="12" actId="20577"/>
        <pc:sldMkLst>
          <pc:docMk/>
          <pc:sldMk cId="1788370411" sldId="257"/>
        </pc:sldMkLst>
        <pc:spChg chg="mod">
          <ac:chgData name="Shahneila Saeed" userId="855beba7-59d6-47ba-a5d6-2da330e40860" providerId="ADAL" clId="{38D4BB75-2EB3-4ABC-9E9E-41E126508529}" dt="2020-04-01T15:35:18.976" v="12" actId="20577"/>
          <ac:spMkLst>
            <pc:docMk/>
            <pc:sldMk cId="1788370411" sldId="257"/>
            <ac:spMk id="29" creationId="{00000000-0000-0000-0000-000000000000}"/>
          </ac:spMkLst>
        </pc:spChg>
      </pc:sldChg>
      <pc:sldChg chg="addSp delSp modSp add mod">
        <pc:chgData name="Shahneila Saeed" userId="855beba7-59d6-47ba-a5d6-2da330e40860" providerId="ADAL" clId="{38D4BB75-2EB3-4ABC-9E9E-41E126508529}" dt="2020-04-01T15:49:19.860" v="85" actId="1076"/>
        <pc:sldMkLst>
          <pc:docMk/>
          <pc:sldMk cId="2512192983" sldId="433"/>
        </pc:sldMkLst>
        <pc:spChg chg="mod">
          <ac:chgData name="Shahneila Saeed" userId="855beba7-59d6-47ba-a5d6-2da330e40860" providerId="ADAL" clId="{38D4BB75-2EB3-4ABC-9E9E-41E126508529}" dt="2020-04-01T15:46:30.634" v="57" actId="1076"/>
          <ac:spMkLst>
            <pc:docMk/>
            <pc:sldMk cId="2512192983" sldId="433"/>
            <ac:spMk id="3" creationId="{1E5C6D8D-7973-4D41-BD50-FFDA517345E5}"/>
          </ac:spMkLst>
        </pc:spChg>
        <pc:picChg chg="add del mod">
          <ac:chgData name="Shahneila Saeed" userId="855beba7-59d6-47ba-a5d6-2da330e40860" providerId="ADAL" clId="{38D4BB75-2EB3-4ABC-9E9E-41E126508529}" dt="2020-04-01T15:44:39.946" v="16" actId="931"/>
          <ac:picMkLst>
            <pc:docMk/>
            <pc:sldMk cId="2512192983" sldId="433"/>
            <ac:picMk id="5" creationId="{FBC8628A-259B-4C86-8ED1-FD6CE9CF5879}"/>
          </ac:picMkLst>
        </pc:picChg>
        <pc:picChg chg="add del mod">
          <ac:chgData name="Shahneila Saeed" userId="855beba7-59d6-47ba-a5d6-2da330e40860" providerId="ADAL" clId="{38D4BB75-2EB3-4ABC-9E9E-41E126508529}" dt="2020-04-01T15:44:39.946" v="16" actId="931"/>
          <ac:picMkLst>
            <pc:docMk/>
            <pc:sldMk cId="2512192983" sldId="433"/>
            <ac:picMk id="7" creationId="{750C2455-9765-47AF-99AC-534F45D968F5}"/>
          </ac:picMkLst>
        </pc:picChg>
        <pc:picChg chg="add del mod">
          <ac:chgData name="Shahneila Saeed" userId="855beba7-59d6-47ba-a5d6-2da330e40860" providerId="ADAL" clId="{38D4BB75-2EB3-4ABC-9E9E-41E126508529}" dt="2020-04-01T15:44:39.946" v="16" actId="931"/>
          <ac:picMkLst>
            <pc:docMk/>
            <pc:sldMk cId="2512192983" sldId="433"/>
            <ac:picMk id="9" creationId="{9BFC6672-2631-4757-B65F-FAEEFE266A5F}"/>
          </ac:picMkLst>
        </pc:picChg>
        <pc:picChg chg="add del mod">
          <ac:chgData name="Shahneila Saeed" userId="855beba7-59d6-47ba-a5d6-2da330e40860" providerId="ADAL" clId="{38D4BB75-2EB3-4ABC-9E9E-41E126508529}" dt="2020-04-01T15:44:39.946" v="16" actId="931"/>
          <ac:picMkLst>
            <pc:docMk/>
            <pc:sldMk cId="2512192983" sldId="433"/>
            <ac:picMk id="11" creationId="{7ADAFB1D-460F-448D-8391-B6952117DF73}"/>
          </ac:picMkLst>
        </pc:picChg>
        <pc:picChg chg="add del mod">
          <ac:chgData name="Shahneila Saeed" userId="855beba7-59d6-47ba-a5d6-2da330e40860" providerId="ADAL" clId="{38D4BB75-2EB3-4ABC-9E9E-41E126508529}" dt="2020-04-01T15:44:39.946" v="16" actId="931"/>
          <ac:picMkLst>
            <pc:docMk/>
            <pc:sldMk cId="2512192983" sldId="433"/>
            <ac:picMk id="13" creationId="{7591602F-BCF4-4E9E-9027-3542AD2EF474}"/>
          </ac:picMkLst>
        </pc:picChg>
        <pc:picChg chg="add del mod">
          <ac:chgData name="Shahneila Saeed" userId="855beba7-59d6-47ba-a5d6-2da330e40860" providerId="ADAL" clId="{38D4BB75-2EB3-4ABC-9E9E-41E126508529}" dt="2020-04-01T15:44:39.946" v="16" actId="931"/>
          <ac:picMkLst>
            <pc:docMk/>
            <pc:sldMk cId="2512192983" sldId="433"/>
            <ac:picMk id="15" creationId="{7F2C37C2-2D88-43FD-A7E6-58F26A24BEE9}"/>
          </ac:picMkLst>
        </pc:picChg>
        <pc:picChg chg="add mod">
          <ac:chgData name="Shahneila Saeed" userId="855beba7-59d6-47ba-a5d6-2da330e40860" providerId="ADAL" clId="{38D4BB75-2EB3-4ABC-9E9E-41E126508529}" dt="2020-04-01T15:49:13.782" v="84" actId="1076"/>
          <ac:picMkLst>
            <pc:docMk/>
            <pc:sldMk cId="2512192983" sldId="433"/>
            <ac:picMk id="17" creationId="{09A07E36-13A4-4137-98E2-24466B53E974}"/>
          </ac:picMkLst>
        </pc:picChg>
        <pc:picChg chg="add mod modCrop">
          <ac:chgData name="Shahneila Saeed" userId="855beba7-59d6-47ba-a5d6-2da330e40860" providerId="ADAL" clId="{38D4BB75-2EB3-4ABC-9E9E-41E126508529}" dt="2020-04-01T15:48:27.396" v="77" actId="1076"/>
          <ac:picMkLst>
            <pc:docMk/>
            <pc:sldMk cId="2512192983" sldId="433"/>
            <ac:picMk id="19" creationId="{F3BAD02C-1D70-4F0A-96D0-1125F9E0F1DE}"/>
          </ac:picMkLst>
        </pc:picChg>
        <pc:picChg chg="add mod">
          <ac:chgData name="Shahneila Saeed" userId="855beba7-59d6-47ba-a5d6-2da330e40860" providerId="ADAL" clId="{38D4BB75-2EB3-4ABC-9E9E-41E126508529}" dt="2020-04-01T15:48:19.251" v="76" actId="14100"/>
          <ac:picMkLst>
            <pc:docMk/>
            <pc:sldMk cId="2512192983" sldId="433"/>
            <ac:picMk id="21" creationId="{73853B8E-74C0-4392-B742-F8FE5235BB1A}"/>
          </ac:picMkLst>
        </pc:picChg>
        <pc:picChg chg="add mod modCrop">
          <ac:chgData name="Shahneila Saeed" userId="855beba7-59d6-47ba-a5d6-2da330e40860" providerId="ADAL" clId="{38D4BB75-2EB3-4ABC-9E9E-41E126508529}" dt="2020-04-01T15:49:06.859" v="82" actId="1076"/>
          <ac:picMkLst>
            <pc:docMk/>
            <pc:sldMk cId="2512192983" sldId="433"/>
            <ac:picMk id="23" creationId="{64D20779-5929-4B4C-BA67-2295871A0584}"/>
          </ac:picMkLst>
        </pc:picChg>
        <pc:picChg chg="add mod">
          <ac:chgData name="Shahneila Saeed" userId="855beba7-59d6-47ba-a5d6-2da330e40860" providerId="ADAL" clId="{38D4BB75-2EB3-4ABC-9E9E-41E126508529}" dt="2020-04-01T15:49:19.860" v="85" actId="1076"/>
          <ac:picMkLst>
            <pc:docMk/>
            <pc:sldMk cId="2512192983" sldId="433"/>
            <ac:picMk id="25" creationId="{EE5C5EDE-1CE7-4CE0-8884-63D934602905}"/>
          </ac:picMkLst>
        </pc:picChg>
        <pc:picChg chg="add mod modCrop">
          <ac:chgData name="Shahneila Saeed" userId="855beba7-59d6-47ba-a5d6-2da330e40860" providerId="ADAL" clId="{38D4BB75-2EB3-4ABC-9E9E-41E126508529}" dt="2020-04-01T15:48:27.396" v="77" actId="1076"/>
          <ac:picMkLst>
            <pc:docMk/>
            <pc:sldMk cId="2512192983" sldId="433"/>
            <ac:picMk id="27" creationId="{22C8F9E9-BEA3-40C5-BB2B-68277302EAA9}"/>
          </ac:picMkLst>
        </pc:picChg>
      </pc:sldChg>
    </pc:docChg>
  </pc:docChgLst>
  <pc:docChgLst>
    <pc:chgData name="Shahneila Saeed" userId="S::shahneila@ukie.org.uk::855beba7-59d6-47ba-a5d6-2da330e40860" providerId="AD" clId="Web-{0D3246FF-543A-D644-F89B-FEB8B7D9CD34}"/>
    <pc:docChg chg="modSld">
      <pc:chgData name="Shahneila Saeed" userId="S::shahneila@ukie.org.uk::855beba7-59d6-47ba-a5d6-2da330e40860" providerId="AD" clId="Web-{0D3246FF-543A-D644-F89B-FEB8B7D9CD34}" dt="2020-04-21T16:15:21.886" v="216" actId="20577"/>
      <pc:docMkLst>
        <pc:docMk/>
      </pc:docMkLst>
      <pc:sldChg chg="modSp">
        <pc:chgData name="Shahneila Saeed" userId="S::shahneila@ukie.org.uk::855beba7-59d6-47ba-a5d6-2da330e40860" providerId="AD" clId="Web-{0D3246FF-543A-D644-F89B-FEB8B7D9CD34}" dt="2020-04-21T15:37:02.174" v="1" actId="20577"/>
        <pc:sldMkLst>
          <pc:docMk/>
          <pc:sldMk cId="1788370411" sldId="257"/>
        </pc:sldMkLst>
        <pc:spChg chg="mod">
          <ac:chgData name="Shahneila Saeed" userId="S::shahneila@ukie.org.uk::855beba7-59d6-47ba-a5d6-2da330e40860" providerId="AD" clId="Web-{0D3246FF-543A-D644-F89B-FEB8B7D9CD34}" dt="2020-04-21T15:37:02.174" v="1" actId="20577"/>
          <ac:spMkLst>
            <pc:docMk/>
            <pc:sldMk cId="1788370411" sldId="257"/>
            <ac:spMk id="7" creationId="{00000000-0000-0000-0000-000000000000}"/>
          </ac:spMkLst>
        </pc:spChg>
      </pc:sldChg>
      <pc:sldChg chg="modSp">
        <pc:chgData name="Shahneila Saeed" userId="S::shahneila@ukie.org.uk::855beba7-59d6-47ba-a5d6-2da330e40860" providerId="AD" clId="Web-{0D3246FF-543A-D644-F89B-FEB8B7D9CD34}" dt="2020-04-21T15:41:46.531" v="161" actId="20577"/>
        <pc:sldMkLst>
          <pc:docMk/>
          <pc:sldMk cId="72561417" sldId="436"/>
        </pc:sldMkLst>
        <pc:spChg chg="mod">
          <ac:chgData name="Shahneila Saeed" userId="S::shahneila@ukie.org.uk::855beba7-59d6-47ba-a5d6-2da330e40860" providerId="AD" clId="Web-{0D3246FF-543A-D644-F89B-FEB8B7D9CD34}" dt="2020-04-21T15:41:46.531" v="161" actId="20577"/>
          <ac:spMkLst>
            <pc:docMk/>
            <pc:sldMk cId="72561417" sldId="436"/>
            <ac:spMk id="8" creationId="{8C930D16-0F04-40A5-8799-C44F5011A4F5}"/>
          </ac:spMkLst>
        </pc:spChg>
      </pc:sldChg>
      <pc:sldChg chg="modSp">
        <pc:chgData name="Shahneila Saeed" userId="S::shahneila@ukie.org.uk::855beba7-59d6-47ba-a5d6-2da330e40860" providerId="AD" clId="Web-{0D3246FF-543A-D644-F89B-FEB8B7D9CD34}" dt="2020-04-21T15:42:53.109" v="185"/>
        <pc:sldMkLst>
          <pc:docMk/>
          <pc:sldMk cId="641717810" sldId="437"/>
        </pc:sldMkLst>
        <pc:spChg chg="mod">
          <ac:chgData name="Shahneila Saeed" userId="S::shahneila@ukie.org.uk::855beba7-59d6-47ba-a5d6-2da330e40860" providerId="AD" clId="Web-{0D3246FF-543A-D644-F89B-FEB8B7D9CD34}" dt="2020-04-21T15:42:53.109" v="185"/>
          <ac:spMkLst>
            <pc:docMk/>
            <pc:sldMk cId="641717810" sldId="437"/>
            <ac:spMk id="8" creationId="{8C930D16-0F04-40A5-8799-C44F5011A4F5}"/>
          </ac:spMkLst>
        </pc:spChg>
      </pc:sldChg>
      <pc:sldChg chg="modSp">
        <pc:chgData name="Shahneila Saeed" userId="S::shahneila@ukie.org.uk::855beba7-59d6-47ba-a5d6-2da330e40860" providerId="AD" clId="Web-{0D3246FF-543A-D644-F89B-FEB8B7D9CD34}" dt="2020-04-21T15:42:42.453" v="181"/>
        <pc:sldMkLst>
          <pc:docMk/>
          <pc:sldMk cId="1943283977" sldId="438"/>
        </pc:sldMkLst>
        <pc:spChg chg="mod">
          <ac:chgData name="Shahneila Saeed" userId="S::shahneila@ukie.org.uk::855beba7-59d6-47ba-a5d6-2da330e40860" providerId="AD" clId="Web-{0D3246FF-543A-D644-F89B-FEB8B7D9CD34}" dt="2020-04-21T15:42:42.453" v="181"/>
          <ac:spMkLst>
            <pc:docMk/>
            <pc:sldMk cId="1943283977" sldId="438"/>
            <ac:spMk id="8" creationId="{8C930D16-0F04-40A5-8799-C44F5011A4F5}"/>
          </ac:spMkLst>
        </pc:spChg>
      </pc:sldChg>
      <pc:sldChg chg="modSp">
        <pc:chgData name="Shahneila Saeed" userId="S::shahneila@ukie.org.uk::855beba7-59d6-47ba-a5d6-2da330e40860" providerId="AD" clId="Web-{0D3246FF-543A-D644-F89B-FEB8B7D9CD34}" dt="2020-04-21T16:14:57.386" v="190" actId="20577"/>
        <pc:sldMkLst>
          <pc:docMk/>
          <pc:sldMk cId="1981947816" sldId="439"/>
        </pc:sldMkLst>
        <pc:spChg chg="mod">
          <ac:chgData name="Shahneila Saeed" userId="S::shahneila@ukie.org.uk::855beba7-59d6-47ba-a5d6-2da330e40860" providerId="AD" clId="Web-{0D3246FF-543A-D644-F89B-FEB8B7D9CD34}" dt="2020-04-21T16:14:57.386" v="190" actId="20577"/>
          <ac:spMkLst>
            <pc:docMk/>
            <pc:sldMk cId="1981947816" sldId="439"/>
            <ac:spMk id="8" creationId="{8C930D16-0F04-40A5-8799-C44F5011A4F5}"/>
          </ac:spMkLst>
        </pc:spChg>
      </pc:sldChg>
      <pc:sldChg chg="modSp">
        <pc:chgData name="Shahneila Saeed" userId="S::shahneila@ukie.org.uk::855beba7-59d6-47ba-a5d6-2da330e40860" providerId="AD" clId="Web-{0D3246FF-543A-D644-F89B-FEB8B7D9CD34}" dt="2020-04-21T16:14:57.715" v="202" actId="20577"/>
        <pc:sldMkLst>
          <pc:docMk/>
          <pc:sldMk cId="254429171" sldId="440"/>
        </pc:sldMkLst>
        <pc:spChg chg="mod">
          <ac:chgData name="Shahneila Saeed" userId="S::shahneila@ukie.org.uk::855beba7-59d6-47ba-a5d6-2da330e40860" providerId="AD" clId="Web-{0D3246FF-543A-D644-F89B-FEB8B7D9CD34}" dt="2020-04-21T16:14:57.715" v="202" actId="20577"/>
          <ac:spMkLst>
            <pc:docMk/>
            <pc:sldMk cId="254429171" sldId="440"/>
            <ac:spMk id="8" creationId="{8C930D16-0F04-40A5-8799-C44F5011A4F5}"/>
          </ac:spMkLst>
        </pc:spChg>
      </pc:sldChg>
      <pc:sldChg chg="modSp">
        <pc:chgData name="Shahneila Saeed" userId="S::shahneila@ukie.org.uk::855beba7-59d6-47ba-a5d6-2da330e40860" providerId="AD" clId="Web-{0D3246FF-543A-D644-F89B-FEB8B7D9CD34}" dt="2020-04-21T16:15:10.449" v="211" actId="20577"/>
        <pc:sldMkLst>
          <pc:docMk/>
          <pc:sldMk cId="2017683401" sldId="441"/>
        </pc:sldMkLst>
        <pc:spChg chg="mod">
          <ac:chgData name="Shahneila Saeed" userId="S::shahneila@ukie.org.uk::855beba7-59d6-47ba-a5d6-2da330e40860" providerId="AD" clId="Web-{0D3246FF-543A-D644-F89B-FEB8B7D9CD34}" dt="2020-04-21T16:15:10.449" v="211" actId="20577"/>
          <ac:spMkLst>
            <pc:docMk/>
            <pc:sldMk cId="2017683401" sldId="441"/>
            <ac:spMk id="8" creationId="{8C930D16-0F04-40A5-8799-C44F5011A4F5}"/>
          </ac:spMkLst>
        </pc:spChg>
      </pc:sldChg>
      <pc:sldChg chg="modSp">
        <pc:chgData name="Shahneila Saeed" userId="S::shahneila@ukie.org.uk::855beba7-59d6-47ba-a5d6-2da330e40860" providerId="AD" clId="Web-{0D3246FF-543A-D644-F89B-FEB8B7D9CD34}" dt="2020-04-21T15:41:37.610" v="145" actId="20577"/>
        <pc:sldMkLst>
          <pc:docMk/>
          <pc:sldMk cId="3549481912" sldId="442"/>
        </pc:sldMkLst>
        <pc:spChg chg="mod">
          <ac:chgData name="Shahneila Saeed" userId="S::shahneila@ukie.org.uk::855beba7-59d6-47ba-a5d6-2da330e40860" providerId="AD" clId="Web-{0D3246FF-543A-D644-F89B-FEB8B7D9CD34}" dt="2020-04-21T15:41:37.610" v="145" actId="20577"/>
          <ac:spMkLst>
            <pc:docMk/>
            <pc:sldMk cId="3549481912" sldId="442"/>
            <ac:spMk id="8" creationId="{8C930D16-0F04-40A5-8799-C44F5011A4F5}"/>
          </ac:spMkLst>
        </pc:spChg>
      </pc:sldChg>
      <pc:sldChg chg="modSp">
        <pc:chgData name="Shahneila Saeed" userId="S::shahneila@ukie.org.uk::855beba7-59d6-47ba-a5d6-2da330e40860" providerId="AD" clId="Web-{0D3246FF-543A-D644-F89B-FEB8B7D9CD34}" dt="2020-04-21T15:42:47.687" v="183"/>
        <pc:sldMkLst>
          <pc:docMk/>
          <pc:sldMk cId="1819998053" sldId="443"/>
        </pc:sldMkLst>
        <pc:spChg chg="mod">
          <ac:chgData name="Shahneila Saeed" userId="S::shahneila@ukie.org.uk::855beba7-59d6-47ba-a5d6-2da330e40860" providerId="AD" clId="Web-{0D3246FF-543A-D644-F89B-FEB8B7D9CD34}" dt="2020-04-21T15:42:47.687" v="183"/>
          <ac:spMkLst>
            <pc:docMk/>
            <pc:sldMk cId="1819998053" sldId="443"/>
            <ac:spMk id="8" creationId="{8C930D16-0F04-40A5-8799-C44F5011A4F5}"/>
          </ac:spMkLst>
        </pc:spChg>
      </pc:sldChg>
      <pc:sldChg chg="modSp">
        <pc:chgData name="Shahneila Saeed" userId="S::shahneila@ukie.org.uk::855beba7-59d6-47ba-a5d6-2da330e40860" providerId="AD" clId="Web-{0D3246FF-543A-D644-F89B-FEB8B7D9CD34}" dt="2020-04-21T15:42:37.641" v="179" actId="20577"/>
        <pc:sldMkLst>
          <pc:docMk/>
          <pc:sldMk cId="1001686815" sldId="444"/>
        </pc:sldMkLst>
        <pc:spChg chg="mod">
          <ac:chgData name="Shahneila Saeed" userId="S::shahneila@ukie.org.uk::855beba7-59d6-47ba-a5d6-2da330e40860" providerId="AD" clId="Web-{0D3246FF-543A-D644-F89B-FEB8B7D9CD34}" dt="2020-04-21T15:42:37.641" v="179" actId="20577"/>
          <ac:spMkLst>
            <pc:docMk/>
            <pc:sldMk cId="1001686815" sldId="444"/>
            <ac:spMk id="8" creationId="{8C930D16-0F04-40A5-8799-C44F5011A4F5}"/>
          </ac:spMkLst>
        </pc:spChg>
      </pc:sldChg>
      <pc:sldChg chg="modSp">
        <pc:chgData name="Shahneila Saeed" userId="S::shahneila@ukie.org.uk::855beba7-59d6-47ba-a5d6-2da330e40860" providerId="AD" clId="Web-{0D3246FF-543A-D644-F89B-FEB8B7D9CD34}" dt="2020-04-21T16:14:57.511" v="195" actId="20577"/>
        <pc:sldMkLst>
          <pc:docMk/>
          <pc:sldMk cId="3648646744" sldId="445"/>
        </pc:sldMkLst>
        <pc:spChg chg="mod">
          <ac:chgData name="Shahneila Saeed" userId="S::shahneila@ukie.org.uk::855beba7-59d6-47ba-a5d6-2da330e40860" providerId="AD" clId="Web-{0D3246FF-543A-D644-F89B-FEB8B7D9CD34}" dt="2020-04-21T16:14:57.511" v="195" actId="20577"/>
          <ac:spMkLst>
            <pc:docMk/>
            <pc:sldMk cId="3648646744" sldId="445"/>
            <ac:spMk id="8" creationId="{8C930D16-0F04-40A5-8799-C44F5011A4F5}"/>
          </ac:spMkLst>
        </pc:spChg>
      </pc:sldChg>
      <pc:sldChg chg="modSp">
        <pc:chgData name="Shahneila Saeed" userId="S::shahneila@ukie.org.uk::855beba7-59d6-47ba-a5d6-2da330e40860" providerId="AD" clId="Web-{0D3246FF-543A-D644-F89B-FEB8B7D9CD34}" dt="2020-04-21T16:14:59.355" v="206"/>
        <pc:sldMkLst>
          <pc:docMk/>
          <pc:sldMk cId="1009666328" sldId="446"/>
        </pc:sldMkLst>
        <pc:spChg chg="mod">
          <ac:chgData name="Shahneila Saeed" userId="S::shahneila@ukie.org.uk::855beba7-59d6-47ba-a5d6-2da330e40860" providerId="AD" clId="Web-{0D3246FF-543A-D644-F89B-FEB8B7D9CD34}" dt="2020-04-21T16:14:59.355" v="206"/>
          <ac:spMkLst>
            <pc:docMk/>
            <pc:sldMk cId="1009666328" sldId="446"/>
            <ac:spMk id="8" creationId="{8C930D16-0F04-40A5-8799-C44F5011A4F5}"/>
          </ac:spMkLst>
        </pc:spChg>
      </pc:sldChg>
      <pc:sldChg chg="modSp">
        <pc:chgData name="Shahneila Saeed" userId="S::shahneila@ukie.org.uk::855beba7-59d6-47ba-a5d6-2da330e40860" providerId="AD" clId="Web-{0D3246FF-543A-D644-F89B-FEB8B7D9CD34}" dt="2020-04-21T16:15:18.996" v="215"/>
        <pc:sldMkLst>
          <pc:docMk/>
          <pc:sldMk cId="3818557239" sldId="447"/>
        </pc:sldMkLst>
        <pc:spChg chg="mod">
          <ac:chgData name="Shahneila Saeed" userId="S::shahneila@ukie.org.uk::855beba7-59d6-47ba-a5d6-2da330e40860" providerId="AD" clId="Web-{0D3246FF-543A-D644-F89B-FEB8B7D9CD34}" dt="2020-04-21T16:15:18.996" v="215"/>
          <ac:spMkLst>
            <pc:docMk/>
            <pc:sldMk cId="3818557239" sldId="447"/>
            <ac:spMk id="8" creationId="{8C930D16-0F04-40A5-8799-C44F5011A4F5}"/>
          </ac:spMkLst>
        </pc:spChg>
      </pc:sldChg>
      <pc:sldChg chg="modSp">
        <pc:chgData name="Shahneila Saeed" userId="S::shahneila@ukie.org.uk::855beba7-59d6-47ba-a5d6-2da330e40860" providerId="AD" clId="Web-{0D3246FF-543A-D644-F89B-FEB8B7D9CD34}" dt="2020-04-21T15:39:50.438" v="133" actId="20577"/>
        <pc:sldMkLst>
          <pc:docMk/>
          <pc:sldMk cId="3739107025" sldId="457"/>
        </pc:sldMkLst>
        <pc:spChg chg="mod">
          <ac:chgData name="Shahneila Saeed" userId="S::shahneila@ukie.org.uk::855beba7-59d6-47ba-a5d6-2da330e40860" providerId="AD" clId="Web-{0D3246FF-543A-D644-F89B-FEB8B7D9CD34}" dt="2020-04-21T15:39:50.438" v="133" actId="20577"/>
          <ac:spMkLst>
            <pc:docMk/>
            <pc:sldMk cId="3739107025" sldId="457"/>
            <ac:spMk id="4" creationId="{4D66EF68-9150-4515-B1B3-3AE36D5A9E3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7/9/2020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7/9/2020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896355-3DDC-9949-861F-AD0908BFCC23}" type="slidenum">
              <a:rPr lang="en-US" smtClean="0"/>
              <a:t>3</a:t>
            </a:fld>
            <a:endParaRPr lang="en-US"/>
          </a:p>
        </p:txBody>
      </p:sp>
    </p:spTree>
    <p:extLst>
      <p:ext uri="{BB962C8B-B14F-4D97-AF65-F5344CB8AC3E}">
        <p14:creationId xmlns:p14="http://schemas.microsoft.com/office/powerpoint/2010/main" val="197036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896355-3DDC-9949-861F-AD0908BFCC23}" type="slidenum">
              <a:rPr lang="en-US" smtClean="0"/>
              <a:t>19</a:t>
            </a:fld>
            <a:endParaRPr lang="en-US"/>
          </a:p>
        </p:txBody>
      </p:sp>
    </p:spTree>
    <p:extLst>
      <p:ext uri="{BB962C8B-B14F-4D97-AF65-F5344CB8AC3E}">
        <p14:creationId xmlns:p14="http://schemas.microsoft.com/office/powerpoint/2010/main" val="3822634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896355-3DDC-9949-861F-AD0908BFCC23}" type="slidenum">
              <a:rPr lang="en-US" smtClean="0"/>
              <a:t>20</a:t>
            </a:fld>
            <a:endParaRPr lang="en-US"/>
          </a:p>
        </p:txBody>
      </p:sp>
    </p:spTree>
    <p:extLst>
      <p:ext uri="{BB962C8B-B14F-4D97-AF65-F5344CB8AC3E}">
        <p14:creationId xmlns:p14="http://schemas.microsoft.com/office/powerpoint/2010/main" val="1103025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896355-3DDC-9949-861F-AD0908BFCC23}" type="slidenum">
              <a:rPr lang="en-US" smtClean="0"/>
              <a:t>21</a:t>
            </a:fld>
            <a:endParaRPr lang="en-US"/>
          </a:p>
        </p:txBody>
      </p:sp>
    </p:spTree>
    <p:extLst>
      <p:ext uri="{BB962C8B-B14F-4D97-AF65-F5344CB8AC3E}">
        <p14:creationId xmlns:p14="http://schemas.microsoft.com/office/powerpoint/2010/main" val="294708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896355-3DDC-9949-861F-AD0908BFCC23}" type="slidenum">
              <a:rPr lang="en-US" smtClean="0"/>
              <a:t>22</a:t>
            </a:fld>
            <a:endParaRPr lang="en-US"/>
          </a:p>
        </p:txBody>
      </p:sp>
    </p:spTree>
    <p:extLst>
      <p:ext uri="{BB962C8B-B14F-4D97-AF65-F5344CB8AC3E}">
        <p14:creationId xmlns:p14="http://schemas.microsoft.com/office/powerpoint/2010/main" val="644943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896355-3DDC-9949-861F-AD0908BFCC23}" type="slidenum">
              <a:rPr lang="en-US" smtClean="0"/>
              <a:t>23</a:t>
            </a:fld>
            <a:endParaRPr lang="en-US"/>
          </a:p>
        </p:txBody>
      </p:sp>
    </p:spTree>
    <p:extLst>
      <p:ext uri="{BB962C8B-B14F-4D97-AF65-F5344CB8AC3E}">
        <p14:creationId xmlns:p14="http://schemas.microsoft.com/office/powerpoint/2010/main" val="1475839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896355-3DDC-9949-861F-AD0908BFCC23}" type="slidenum">
              <a:rPr lang="en-US" smtClean="0"/>
              <a:t>24</a:t>
            </a:fld>
            <a:endParaRPr lang="en-US"/>
          </a:p>
        </p:txBody>
      </p:sp>
    </p:spTree>
    <p:extLst>
      <p:ext uri="{BB962C8B-B14F-4D97-AF65-F5344CB8AC3E}">
        <p14:creationId xmlns:p14="http://schemas.microsoft.com/office/powerpoint/2010/main" val="4043675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896355-3DDC-9949-861F-AD0908BFCC23}" type="slidenum">
              <a:rPr lang="en-US" smtClean="0"/>
              <a:t>25</a:t>
            </a:fld>
            <a:endParaRPr lang="en-US"/>
          </a:p>
        </p:txBody>
      </p:sp>
    </p:spTree>
    <p:extLst>
      <p:ext uri="{BB962C8B-B14F-4D97-AF65-F5344CB8AC3E}">
        <p14:creationId xmlns:p14="http://schemas.microsoft.com/office/powerpoint/2010/main" val="2847200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1" i="0">
                <a:latin typeface="Px Grotesk Screen" panose="02060903030000020004" pitchFamily="18" charset="0"/>
                <a:ea typeface="Px Grotesk Screen" panose="02060903030000020004" pitchFamily="18" charset="0"/>
                <a:cs typeface="Px Grotesk Screen" panose="02060903030000020004" pitchFamily="18" charset="0"/>
              </a:defRPr>
            </a:lvl1pPr>
          </a:lstStyle>
          <a:p>
            <a:fld id="{D8D877B3-D348-4611-9BDB-C5374591D951}" type="slidenum">
              <a:rPr lang="en-US" smtClean="0"/>
              <a:pPr/>
              <a:t>‹#›</a:t>
            </a:fld>
            <a:endParaRPr lang="en-US"/>
          </a:p>
        </p:txBody>
      </p:sp>
    </p:spTree>
    <p:extLst>
      <p:ext uri="{BB962C8B-B14F-4D97-AF65-F5344CB8AC3E}">
        <p14:creationId xmlns:p14="http://schemas.microsoft.com/office/powerpoint/2010/main" val="25212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1" i="0">
                <a:latin typeface="Circular Black" charset="0"/>
                <a:ea typeface="Circular Black" charset="0"/>
                <a:cs typeface="Circular Black" charset="0"/>
              </a:defRPr>
            </a:lvl1p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a:t>CLICK TO EDIT MASTER TITLE STYLE</a:t>
            </a:r>
          </a:p>
        </p:txBody>
      </p:sp>
      <p:sp>
        <p:nvSpPr>
          <p:cNvPr id="7" name="Picture Placeholder 4"/>
          <p:cNvSpPr>
            <a:spLocks noGrp="1"/>
          </p:cNvSpPr>
          <p:nvPr>
            <p:ph type="pic" sz="quarter" idx="11" hasCustomPrompt="1"/>
          </p:nvPr>
        </p:nvSpPr>
        <p:spPr>
          <a:xfrm>
            <a:off x="4653153" y="2290219"/>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Picture Placeholder 4"/>
          <p:cNvSpPr>
            <a:spLocks noGrp="1"/>
          </p:cNvSpPr>
          <p:nvPr>
            <p:ph type="pic" sz="quarter" idx="12" hasCustomPrompt="1"/>
          </p:nvPr>
        </p:nvSpPr>
        <p:spPr>
          <a:xfrm>
            <a:off x="4653153" y="4235103"/>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8" name="Picture Placeholder 4"/>
          <p:cNvSpPr>
            <a:spLocks noGrp="1"/>
          </p:cNvSpPr>
          <p:nvPr>
            <p:ph type="pic" sz="quarter" idx="12" hasCustomPrompt="1"/>
          </p:nvPr>
        </p:nvSpPr>
        <p:spPr>
          <a:xfrm>
            <a:off x="4653153" y="4655233"/>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1" name="Picture Placeholder 4"/>
          <p:cNvSpPr>
            <a:spLocks noGrp="1"/>
          </p:cNvSpPr>
          <p:nvPr>
            <p:ph type="pic" sz="quarter" idx="13" hasCustomPrompt="1"/>
          </p:nvPr>
        </p:nvSpPr>
        <p:spPr>
          <a:xfrm>
            <a:off x="4653153" y="2907197"/>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2" name="Picture Placeholder 4"/>
          <p:cNvSpPr>
            <a:spLocks noGrp="1"/>
          </p:cNvSpPr>
          <p:nvPr>
            <p:ph type="pic" sz="quarter" idx="14" hasCustomPrompt="1"/>
          </p:nvPr>
        </p:nvSpPr>
        <p:spPr>
          <a:xfrm>
            <a:off x="4653153" y="1181100"/>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6" name="Picture Placeholder 4"/>
          <p:cNvSpPr>
            <a:spLocks noGrp="1"/>
          </p:cNvSpPr>
          <p:nvPr>
            <p:ph type="pic" sz="quarter" idx="13" hasCustomPrompt="1"/>
          </p:nvPr>
        </p:nvSpPr>
        <p:spPr>
          <a:xfrm>
            <a:off x="4653153" y="2907197"/>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9" name="Picture Placeholder 4"/>
          <p:cNvSpPr>
            <a:spLocks noGrp="1"/>
          </p:cNvSpPr>
          <p:nvPr>
            <p:ph type="pic" sz="quarter" idx="14" hasCustomPrompt="1"/>
          </p:nvPr>
        </p:nvSpPr>
        <p:spPr>
          <a:xfrm>
            <a:off x="4653153" y="1181100"/>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996125"/>
            <a:ext cx="8477747" cy="745212"/>
          </a:xfrm>
        </p:spPr>
        <p:txBody>
          <a:bodyPr/>
          <a:lstStyle>
            <a:lvl1pPr algn="ctr">
              <a:defRPr sz="3600"/>
            </a:lvl1p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1759448"/>
            <a:ext cx="4229100" cy="1621619"/>
          </a:xfrm>
        </p:spPr>
        <p:txBody>
          <a:bodyPr/>
          <a:lstStyle>
            <a:lvl1pPr>
              <a:defRPr sz="3600"/>
            </a:lvl1pPr>
          </a:lstStyle>
          <a:p>
            <a:r>
              <a:rPr lang="en-US"/>
              <a:t>CLICK TO EDIT MASTER TITLE STYLE</a:t>
            </a:r>
          </a:p>
        </p:txBody>
      </p:sp>
      <p:sp>
        <p:nvSpPr>
          <p:cNvPr id="6" name="Picture Placeholder 4"/>
          <p:cNvSpPr>
            <a:spLocks noGrp="1"/>
          </p:cNvSpPr>
          <p:nvPr>
            <p:ph type="pic" sz="quarter" idx="11" hasCustomPrompt="1"/>
          </p:nvPr>
        </p:nvSpPr>
        <p:spPr>
          <a:xfrm>
            <a:off x="0" y="3927944"/>
            <a:ext cx="12192000" cy="293005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498607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990600" y="2313828"/>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Picture Placeholder 4"/>
          <p:cNvSpPr>
            <a:spLocks noGrp="1"/>
          </p:cNvSpPr>
          <p:nvPr>
            <p:ph type="pic" sz="quarter" idx="12" hasCustomPrompt="1"/>
          </p:nvPr>
        </p:nvSpPr>
        <p:spPr>
          <a:xfrm>
            <a:off x="4738977" y="2313828"/>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p:cNvSpPr>
            <a:spLocks noGrp="1"/>
          </p:cNvSpPr>
          <p:nvPr>
            <p:ph type="pic" sz="quarter" idx="13" hasCustomPrompt="1"/>
          </p:nvPr>
        </p:nvSpPr>
        <p:spPr>
          <a:xfrm>
            <a:off x="8487355" y="2313828"/>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Title 4"/>
          <p:cNvSpPr>
            <a:spLocks noGrp="1"/>
          </p:cNvSpPr>
          <p:nvPr>
            <p:ph type="title" hasCustomPrompt="1"/>
          </p:nvPr>
        </p:nvSpPr>
        <p:spPr>
          <a:xfrm>
            <a:off x="1866900" y="996124"/>
            <a:ext cx="4229100" cy="1621619"/>
          </a:xfrm>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618669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4837707" y="1"/>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Picture Placeholder 4"/>
          <p:cNvSpPr>
            <a:spLocks noGrp="1"/>
          </p:cNvSpPr>
          <p:nvPr>
            <p:ph type="pic" sz="quarter" idx="12" hasCustomPrompt="1"/>
          </p:nvPr>
        </p:nvSpPr>
        <p:spPr>
          <a:xfrm>
            <a:off x="4837707" y="2289977"/>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p:cNvSpPr>
            <a:spLocks noGrp="1"/>
          </p:cNvSpPr>
          <p:nvPr>
            <p:ph type="pic" sz="quarter" idx="13" hasCustomPrompt="1"/>
          </p:nvPr>
        </p:nvSpPr>
        <p:spPr>
          <a:xfrm>
            <a:off x="4837707" y="4573989"/>
            <a:ext cx="3598627" cy="228401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Title 4"/>
          <p:cNvSpPr>
            <a:spLocks noGrp="1"/>
          </p:cNvSpPr>
          <p:nvPr>
            <p:ph type="title" hasCustomPrompt="1"/>
          </p:nvPr>
        </p:nvSpPr>
        <p:spPr>
          <a:xfrm>
            <a:off x="1866900" y="2618190"/>
            <a:ext cx="4229100" cy="1621619"/>
          </a:xfrm>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596645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4885413" y="1"/>
            <a:ext cx="3113599"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Picture Placeholder 4"/>
          <p:cNvSpPr>
            <a:spLocks noGrp="1"/>
          </p:cNvSpPr>
          <p:nvPr>
            <p:ph type="pic" sz="quarter" idx="12" hasCustomPrompt="1"/>
          </p:nvPr>
        </p:nvSpPr>
        <p:spPr>
          <a:xfrm>
            <a:off x="4473601" y="2289977"/>
            <a:ext cx="3113599"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p:cNvSpPr>
            <a:spLocks noGrp="1"/>
          </p:cNvSpPr>
          <p:nvPr>
            <p:ph type="pic" sz="quarter" idx="13" hasCustomPrompt="1"/>
          </p:nvPr>
        </p:nvSpPr>
        <p:spPr>
          <a:xfrm>
            <a:off x="4885413" y="4573989"/>
            <a:ext cx="3113599" cy="228401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Title 4"/>
          <p:cNvSpPr>
            <a:spLocks noGrp="1"/>
          </p:cNvSpPr>
          <p:nvPr>
            <p:ph type="title" hasCustomPrompt="1"/>
          </p:nvPr>
        </p:nvSpPr>
        <p:spPr>
          <a:xfrm>
            <a:off x="1866900" y="2618190"/>
            <a:ext cx="4229100" cy="1621619"/>
          </a:xfrm>
        </p:spPr>
        <p:txBody>
          <a:bodyPr/>
          <a:lstStyle>
            <a:lvl1pPr>
              <a:defRPr sz="3600"/>
            </a:lvl1p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1" i="0">
                <a:latin typeface="Circular Black" charset="0"/>
                <a:ea typeface="Circular Black" charset="0"/>
                <a:cs typeface="Circular Black" charset="0"/>
              </a:defRPr>
            </a:lvl1pPr>
          </a:lstStyle>
          <a:p>
            <a:fld id="{D8D877B3-D348-4611-9BDB-C5374591D951}" type="slidenum">
              <a:rPr lang="en-US" smtClean="0"/>
              <a:pPr/>
              <a:t>‹#›</a:t>
            </a:fld>
            <a:endParaRPr lang="en-US"/>
          </a:p>
        </p:txBody>
      </p:sp>
    </p:spTree>
    <p:extLst>
      <p:ext uri="{BB962C8B-B14F-4D97-AF65-F5344CB8AC3E}">
        <p14:creationId xmlns:p14="http://schemas.microsoft.com/office/powerpoint/2010/main" val="473075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9056536" y="0"/>
            <a:ext cx="313546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1866900" y="996124"/>
            <a:ext cx="4229100" cy="1621619"/>
          </a:xfrm>
        </p:spPr>
        <p:txBody>
          <a:bodyPr/>
          <a:lstStyle>
            <a:lvl1pPr>
              <a:defRPr sz="3600"/>
            </a:lvl1pPr>
          </a:lstStyle>
          <a:p>
            <a:r>
              <a:rPr lang="en-US"/>
              <a:t>CLICK TO EDIT MASTER TITLE STYLE</a:t>
            </a:r>
          </a:p>
        </p:txBody>
      </p:sp>
      <p:sp>
        <p:nvSpPr>
          <p:cNvPr id="7" name="Rectangle 6"/>
          <p:cNvSpPr/>
          <p:nvPr userDrawn="1"/>
        </p:nvSpPr>
        <p:spPr>
          <a:xfrm>
            <a:off x="0" y="0"/>
            <a:ext cx="990600" cy="6858000"/>
          </a:xfrm>
          <a:prstGeom prst="rect">
            <a:avLst/>
          </a:prstGeom>
          <a:solidFill>
            <a:srgbClr val="0811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Номер слайда 21"/>
          <p:cNvSpPr txBox="1">
            <a:spLocks/>
          </p:cNvSpPr>
          <p:nvPr userDrawn="1"/>
        </p:nvSpPr>
        <p:spPr>
          <a:xfrm>
            <a:off x="235873"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solidFill>
                  <a:schemeClr val="tx1">
                    <a:lumMod val="50000"/>
                    <a:lumOff val="50000"/>
                    <a:alpha val="70000"/>
                  </a:schemeClr>
                </a:solidFill>
              </a:rPr>
              <a:pPr/>
              <a:t>‹#›</a:t>
            </a:fld>
            <a:endParaRPr lang="en-US">
              <a:solidFill>
                <a:schemeClr val="tx1">
                  <a:lumMod val="50000"/>
                  <a:lumOff val="50000"/>
                  <a:alpha val="70000"/>
                </a:schemeClr>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58841" y="3355131"/>
            <a:ext cx="2303792" cy="147738"/>
          </a:xfrm>
          <a:prstGeom prst="rect">
            <a:avLst/>
          </a:prstGeom>
        </p:spPr>
      </p:pic>
    </p:spTree>
    <p:extLst>
      <p:ext uri="{BB962C8B-B14F-4D97-AF65-F5344CB8AC3E}">
        <p14:creationId xmlns:p14="http://schemas.microsoft.com/office/powerpoint/2010/main" val="1747433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371337" y="6418877"/>
            <a:ext cx="513735" cy="227164"/>
          </a:xfrm>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0" y="0"/>
            <a:ext cx="313546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5002364" y="996124"/>
            <a:ext cx="4229100" cy="1621619"/>
          </a:xfrm>
        </p:spPr>
        <p:txBody>
          <a:bodyPr/>
          <a:lstStyle>
            <a:lvl1pPr>
              <a:defRPr sz="3600"/>
            </a:lvl1pPr>
          </a:lstStyle>
          <a:p>
            <a:r>
              <a:rPr lang="en-US"/>
              <a:t>CLICK TO EDIT MASTER TITLE STYLE</a:t>
            </a:r>
          </a:p>
        </p:txBody>
      </p:sp>
      <p:sp>
        <p:nvSpPr>
          <p:cNvPr id="7" name="Rectangle 6"/>
          <p:cNvSpPr/>
          <p:nvPr userDrawn="1"/>
        </p:nvSpPr>
        <p:spPr>
          <a:xfrm>
            <a:off x="3135464" y="0"/>
            <a:ext cx="990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Номер слайда 21"/>
          <p:cNvSpPr txBox="1">
            <a:spLocks/>
          </p:cNvSpPr>
          <p:nvPr userDrawn="1"/>
        </p:nvSpPr>
        <p:spPr>
          <a:xfrm>
            <a:off x="3371337"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solidFill>
                  <a:schemeClr val="tx1">
                    <a:lumMod val="50000"/>
                    <a:lumOff val="50000"/>
                    <a:alpha val="70000"/>
                  </a:schemeClr>
                </a:solidFill>
              </a:rPr>
              <a:pPr/>
              <a:t>‹#›</a:t>
            </a:fld>
            <a:endParaRPr lang="en-US">
              <a:solidFill>
                <a:schemeClr val="tx1">
                  <a:lumMod val="50000"/>
                  <a:lumOff val="50000"/>
                  <a:alpha val="70000"/>
                </a:schemeClr>
              </a:solidFill>
            </a:endParaRPr>
          </a:p>
        </p:txBody>
      </p:sp>
      <p:cxnSp>
        <p:nvCxnSpPr>
          <p:cNvPr id="9" name="Straight Connector 8"/>
          <p:cNvCxnSpPr/>
          <p:nvPr userDrawn="1"/>
        </p:nvCxnSpPr>
        <p:spPr>
          <a:xfrm>
            <a:off x="3604351"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65205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a:t>CLICK TO EDIT MASTER TITLE STYLE</a:t>
            </a:r>
          </a:p>
        </p:txBody>
      </p:sp>
      <p:sp>
        <p:nvSpPr>
          <p:cNvPr id="6" name="Picture Placeholder 4"/>
          <p:cNvSpPr>
            <a:spLocks noGrp="1"/>
          </p:cNvSpPr>
          <p:nvPr>
            <p:ph type="pic" sz="quarter" idx="11" hasCustomPrompt="1"/>
          </p:nvPr>
        </p:nvSpPr>
        <p:spPr>
          <a:xfrm>
            <a:off x="6096001" y="1181099"/>
            <a:ext cx="5524500" cy="28393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p:cNvSpPr>
            <a:spLocks noGrp="1"/>
          </p:cNvSpPr>
          <p:nvPr>
            <p:ph type="pic" sz="quarter" idx="12" hasCustomPrompt="1"/>
          </p:nvPr>
        </p:nvSpPr>
        <p:spPr>
          <a:xfrm>
            <a:off x="3628571" y="4020456"/>
            <a:ext cx="3093359" cy="19594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1662482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2500438"/>
            <a:ext cx="4229100" cy="1857123"/>
          </a:xfrm>
        </p:spPr>
        <p:txBody>
          <a:bodyPr/>
          <a:lstStyle/>
          <a:p>
            <a:r>
              <a:rPr lang="en-US"/>
              <a:t>CLICK TO EDIT MASTER TITLE STYLE</a:t>
            </a:r>
          </a:p>
        </p:txBody>
      </p:sp>
      <p:sp>
        <p:nvSpPr>
          <p:cNvPr id="6" name="Picture Placeholder 4"/>
          <p:cNvSpPr>
            <a:spLocks noGrp="1"/>
          </p:cNvSpPr>
          <p:nvPr>
            <p:ph type="pic" sz="quarter" idx="11" hasCustomPrompt="1"/>
          </p:nvPr>
        </p:nvSpPr>
        <p:spPr>
          <a:xfrm>
            <a:off x="10167256" y="0"/>
            <a:ext cx="2024743" cy="31060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p:cNvSpPr>
            <a:spLocks noGrp="1"/>
          </p:cNvSpPr>
          <p:nvPr>
            <p:ph type="pic" sz="quarter" idx="12" hasCustomPrompt="1"/>
          </p:nvPr>
        </p:nvSpPr>
        <p:spPr>
          <a:xfrm>
            <a:off x="8142512" y="0"/>
            <a:ext cx="2024743" cy="56968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Picture Placeholder 4"/>
          <p:cNvSpPr>
            <a:spLocks noGrp="1"/>
          </p:cNvSpPr>
          <p:nvPr>
            <p:ph type="pic" sz="quarter" idx="13" hasCustomPrompt="1"/>
          </p:nvPr>
        </p:nvSpPr>
        <p:spPr>
          <a:xfrm>
            <a:off x="6117769" y="0"/>
            <a:ext cx="2024743" cy="496388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1283258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3" hasCustomPrompt="1"/>
          </p:nvPr>
        </p:nvSpPr>
        <p:spPr>
          <a:xfrm>
            <a:off x="990600" y="1952170"/>
            <a:ext cx="2024743" cy="490582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Picture Placeholder 4"/>
          <p:cNvSpPr>
            <a:spLocks noGrp="1"/>
          </p:cNvSpPr>
          <p:nvPr>
            <p:ph type="pic" sz="quarter" idx="14" hasCustomPrompt="1"/>
          </p:nvPr>
        </p:nvSpPr>
        <p:spPr>
          <a:xfrm>
            <a:off x="3015343" y="1181101"/>
            <a:ext cx="2024743" cy="567689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p:cNvSpPr>
            <a:spLocks noGrp="1"/>
          </p:cNvSpPr>
          <p:nvPr>
            <p:ph type="pic" sz="quarter" idx="15" hasCustomPrompt="1"/>
          </p:nvPr>
        </p:nvSpPr>
        <p:spPr>
          <a:xfrm>
            <a:off x="5040086" y="2728687"/>
            <a:ext cx="2024743" cy="412931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Title 4"/>
          <p:cNvSpPr>
            <a:spLocks noGrp="1"/>
          </p:cNvSpPr>
          <p:nvPr>
            <p:ph type="title" hasCustomPrompt="1"/>
          </p:nvPr>
        </p:nvSpPr>
        <p:spPr>
          <a:xfrm>
            <a:off x="6096000" y="996124"/>
            <a:ext cx="4229100" cy="1621619"/>
          </a:xfrm>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294139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9056536" y="0"/>
            <a:ext cx="313546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1866900" y="2618190"/>
            <a:ext cx="4229100" cy="1621619"/>
          </a:xfrm>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1886775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0" y="0"/>
            <a:ext cx="6096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5206448" y="990269"/>
            <a:ext cx="6414052" cy="2438731"/>
          </a:xfrm>
        </p:spPr>
        <p:txBody>
          <a:bodyPr/>
          <a:lstStyle>
            <a:lvl1pPr>
              <a:defRPr sz="5400"/>
            </a:lvl1pPr>
          </a:lstStyle>
          <a:p>
            <a:r>
              <a:rPr lang="en-US"/>
              <a:t>CLICK TO EDIT MASTER TITLE STYLE</a:t>
            </a:r>
          </a:p>
        </p:txBody>
      </p:sp>
    </p:spTree>
    <p:extLst>
      <p:ext uri="{BB962C8B-B14F-4D97-AF65-F5344CB8AC3E}">
        <p14:creationId xmlns:p14="http://schemas.microsoft.com/office/powerpoint/2010/main" val="1468601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4579951" y="0"/>
            <a:ext cx="7612049"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1866900" y="990269"/>
            <a:ext cx="6414052" cy="2438731"/>
          </a:xfrm>
        </p:spPr>
        <p:txBody>
          <a:bodyPr/>
          <a:lstStyle>
            <a:lvl1pPr>
              <a:defRPr sz="5400"/>
            </a:lvl1pPr>
          </a:lstStyle>
          <a:p>
            <a:r>
              <a:rPr lang="en-US"/>
              <a:t>CLICK TO EDIT MASTER TITLE STYLE</a:t>
            </a:r>
          </a:p>
        </p:txBody>
      </p:sp>
    </p:spTree>
    <p:extLst>
      <p:ext uri="{BB962C8B-B14F-4D97-AF65-F5344CB8AC3E}">
        <p14:creationId xmlns:p14="http://schemas.microsoft.com/office/powerpoint/2010/main" val="1631235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1866900" y="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Title 4"/>
          <p:cNvSpPr>
            <a:spLocks noGrp="1"/>
          </p:cNvSpPr>
          <p:nvPr>
            <p:ph type="title" hasCustomPrompt="1"/>
          </p:nvPr>
        </p:nvSpPr>
        <p:spPr>
          <a:xfrm>
            <a:off x="1866900" y="3715470"/>
            <a:ext cx="4229100" cy="1621619"/>
          </a:xfrm>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1271806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1866900" y="342900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Title 4"/>
          <p:cNvSpPr>
            <a:spLocks noGrp="1"/>
          </p:cNvSpPr>
          <p:nvPr>
            <p:ph type="title" hasCustomPrompt="1"/>
          </p:nvPr>
        </p:nvSpPr>
        <p:spPr>
          <a:xfrm>
            <a:off x="1866900" y="996124"/>
            <a:ext cx="4229100" cy="1621619"/>
          </a:xfrm>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2006660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139" t="9377" r="701" b="7898"/>
          <a:stretch/>
        </p:blipFill>
        <p:spPr>
          <a:xfrm>
            <a:off x="0" y="0"/>
            <a:ext cx="12192000" cy="6858000"/>
          </a:xfrm>
          <a:prstGeom prst="rect">
            <a:avLst/>
          </a:prstGeom>
        </p:spPr>
      </p:pic>
    </p:spTree>
    <p:extLst>
      <p:ext uri="{BB962C8B-B14F-4D97-AF65-F5344CB8AC3E}">
        <p14:creationId xmlns:p14="http://schemas.microsoft.com/office/powerpoint/2010/main" val="36898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1866901" y="3429000"/>
            <a:ext cx="4229100" cy="25218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Picture Placeholder 4"/>
          <p:cNvSpPr>
            <a:spLocks noGrp="1"/>
          </p:cNvSpPr>
          <p:nvPr>
            <p:ph type="pic" sz="quarter" idx="12" hasCustomPrompt="1"/>
          </p:nvPr>
        </p:nvSpPr>
        <p:spPr>
          <a:xfrm>
            <a:off x="6489701" y="3429000"/>
            <a:ext cx="4229100" cy="25218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2" hasCustomPrompt="1"/>
          </p:nvPr>
        </p:nvSpPr>
        <p:spPr>
          <a:xfrm>
            <a:off x="1866900"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Picture Placeholder 4"/>
          <p:cNvSpPr>
            <a:spLocks noGrp="1"/>
          </p:cNvSpPr>
          <p:nvPr>
            <p:ph type="pic" sz="quarter" idx="13" hasCustomPrompt="1"/>
          </p:nvPr>
        </p:nvSpPr>
        <p:spPr>
          <a:xfrm>
            <a:off x="5317671"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9" name="Picture Placeholder 4"/>
          <p:cNvSpPr>
            <a:spLocks noGrp="1"/>
          </p:cNvSpPr>
          <p:nvPr>
            <p:ph type="pic" sz="quarter" idx="14" hasCustomPrompt="1"/>
          </p:nvPr>
        </p:nvSpPr>
        <p:spPr>
          <a:xfrm>
            <a:off x="8768443"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0" name="Title 4"/>
          <p:cNvSpPr>
            <a:spLocks noGrp="1"/>
          </p:cNvSpPr>
          <p:nvPr>
            <p:ph type="title" hasCustomPrompt="1"/>
          </p:nvPr>
        </p:nvSpPr>
        <p:spPr>
          <a:xfrm>
            <a:off x="1866900" y="996124"/>
            <a:ext cx="4229100" cy="1621619"/>
          </a:xfrm>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611979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2" hasCustomPrompt="1"/>
          </p:nvPr>
        </p:nvSpPr>
        <p:spPr>
          <a:xfrm>
            <a:off x="1866901" y="300445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0" name="Title 4"/>
          <p:cNvSpPr>
            <a:spLocks noGrp="1"/>
          </p:cNvSpPr>
          <p:nvPr>
            <p:ph type="title" hasCustomPrompt="1"/>
          </p:nvPr>
        </p:nvSpPr>
        <p:spPr>
          <a:xfrm>
            <a:off x="1866900" y="996124"/>
            <a:ext cx="4229100" cy="1621619"/>
          </a:xfrm>
        </p:spPr>
        <p:txBody>
          <a:bodyPr/>
          <a:lstStyle>
            <a:lvl1pPr>
              <a:defRPr sz="3600"/>
            </a:lvl1pPr>
          </a:lstStyle>
          <a:p>
            <a:r>
              <a:rPr lang="en-US"/>
              <a:t>CLICK TO EDIT MASTER TITLE STYLE</a:t>
            </a:r>
          </a:p>
        </p:txBody>
      </p:sp>
      <p:sp>
        <p:nvSpPr>
          <p:cNvPr id="13" name="Picture Placeholder 4"/>
          <p:cNvSpPr>
            <a:spLocks noGrp="1"/>
          </p:cNvSpPr>
          <p:nvPr>
            <p:ph type="pic" sz="quarter" idx="13" hasCustomPrompt="1"/>
          </p:nvPr>
        </p:nvSpPr>
        <p:spPr>
          <a:xfrm>
            <a:off x="4322839" y="300445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4" name="Picture Placeholder 4"/>
          <p:cNvSpPr>
            <a:spLocks noGrp="1"/>
          </p:cNvSpPr>
          <p:nvPr>
            <p:ph type="pic" sz="quarter" idx="14" hasCustomPrompt="1"/>
          </p:nvPr>
        </p:nvSpPr>
        <p:spPr>
          <a:xfrm>
            <a:off x="6778777" y="300445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5" name="Picture Placeholder 4"/>
          <p:cNvSpPr>
            <a:spLocks noGrp="1"/>
          </p:cNvSpPr>
          <p:nvPr>
            <p:ph type="pic" sz="quarter" idx="15" hasCustomPrompt="1"/>
          </p:nvPr>
        </p:nvSpPr>
        <p:spPr>
          <a:xfrm>
            <a:off x="9234715" y="300445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2500438"/>
            <a:ext cx="4229100" cy="1857123"/>
          </a:xfrm>
        </p:spPr>
        <p:txBody>
          <a:bodyPr/>
          <a:lstStyle/>
          <a:p>
            <a:r>
              <a:rPr lang="en-US"/>
              <a:t>CLICK TO EDIT MASTER TITLE STYLE</a:t>
            </a:r>
          </a:p>
        </p:txBody>
      </p:sp>
      <p:sp>
        <p:nvSpPr>
          <p:cNvPr id="6" name="Picture Placeholder 4"/>
          <p:cNvSpPr>
            <a:spLocks noGrp="1"/>
          </p:cNvSpPr>
          <p:nvPr>
            <p:ph type="pic" sz="quarter" idx="12" hasCustomPrompt="1"/>
          </p:nvPr>
        </p:nvSpPr>
        <p:spPr>
          <a:xfrm>
            <a:off x="7649028" y="2318656"/>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p:cNvSpPr>
            <a:spLocks noGrp="1"/>
          </p:cNvSpPr>
          <p:nvPr>
            <p:ph type="pic" sz="quarter" idx="13" hasCustomPrompt="1"/>
          </p:nvPr>
        </p:nvSpPr>
        <p:spPr>
          <a:xfrm>
            <a:off x="9971315" y="2318657"/>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Picture Placeholder 4"/>
          <p:cNvSpPr>
            <a:spLocks noGrp="1"/>
          </p:cNvSpPr>
          <p:nvPr>
            <p:ph type="pic" sz="quarter" idx="14" hasCustomPrompt="1"/>
          </p:nvPr>
        </p:nvSpPr>
        <p:spPr>
          <a:xfrm>
            <a:off x="9971315" y="0"/>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9" name="Picture Placeholder 4"/>
          <p:cNvSpPr>
            <a:spLocks noGrp="1"/>
          </p:cNvSpPr>
          <p:nvPr>
            <p:ph type="pic" sz="quarter" idx="15" hasCustomPrompt="1"/>
          </p:nvPr>
        </p:nvSpPr>
        <p:spPr>
          <a:xfrm>
            <a:off x="9971314" y="4637315"/>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0" name="Picture Placeholder 4"/>
          <p:cNvSpPr>
            <a:spLocks noGrp="1"/>
          </p:cNvSpPr>
          <p:nvPr>
            <p:ph type="pic" sz="quarter" idx="16" hasCustomPrompt="1"/>
          </p:nvPr>
        </p:nvSpPr>
        <p:spPr>
          <a:xfrm>
            <a:off x="7649028" y="4637315"/>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1" name="Picture Placeholder 4"/>
          <p:cNvSpPr>
            <a:spLocks noGrp="1"/>
          </p:cNvSpPr>
          <p:nvPr>
            <p:ph type="pic" sz="quarter" idx="17" hasCustomPrompt="1"/>
          </p:nvPr>
        </p:nvSpPr>
        <p:spPr>
          <a:xfrm>
            <a:off x="5326741" y="2318657"/>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2003292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7" hasCustomPrompt="1"/>
          </p:nvPr>
        </p:nvSpPr>
        <p:spPr>
          <a:xfrm>
            <a:off x="186690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Picture Placeholder 4"/>
          <p:cNvSpPr>
            <a:spLocks noGrp="1"/>
          </p:cNvSpPr>
          <p:nvPr>
            <p:ph type="pic" sz="quarter" idx="18" hasCustomPrompt="1"/>
          </p:nvPr>
        </p:nvSpPr>
        <p:spPr>
          <a:xfrm>
            <a:off x="394335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p:cNvSpPr>
            <a:spLocks noGrp="1"/>
          </p:cNvSpPr>
          <p:nvPr>
            <p:ph type="pic" sz="quarter" idx="19" hasCustomPrompt="1"/>
          </p:nvPr>
        </p:nvSpPr>
        <p:spPr>
          <a:xfrm>
            <a:off x="601980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Picture Placeholder 4"/>
          <p:cNvSpPr>
            <a:spLocks noGrp="1"/>
          </p:cNvSpPr>
          <p:nvPr>
            <p:ph type="pic" sz="quarter" idx="20" hasCustomPrompt="1"/>
          </p:nvPr>
        </p:nvSpPr>
        <p:spPr>
          <a:xfrm>
            <a:off x="809625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9" name="Picture Placeholder 4"/>
          <p:cNvSpPr>
            <a:spLocks noGrp="1"/>
          </p:cNvSpPr>
          <p:nvPr>
            <p:ph type="pic" sz="quarter" idx="21" hasCustomPrompt="1"/>
          </p:nvPr>
        </p:nvSpPr>
        <p:spPr>
          <a:xfrm>
            <a:off x="10172700"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0" name="Title 4"/>
          <p:cNvSpPr>
            <a:spLocks noGrp="1"/>
          </p:cNvSpPr>
          <p:nvPr>
            <p:ph type="title" hasCustomPrompt="1"/>
          </p:nvPr>
        </p:nvSpPr>
        <p:spPr>
          <a:xfrm>
            <a:off x="1866900" y="4653724"/>
            <a:ext cx="4229100" cy="1621619"/>
          </a:xfrm>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2610886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7" hasCustomPrompt="1"/>
          </p:nvPr>
        </p:nvSpPr>
        <p:spPr>
          <a:xfrm>
            <a:off x="1866901" y="2621644"/>
            <a:ext cx="2139042" cy="2139042"/>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Picture Placeholder 4"/>
          <p:cNvSpPr>
            <a:spLocks noGrp="1"/>
          </p:cNvSpPr>
          <p:nvPr>
            <p:ph type="pic" sz="quarter" idx="18" hasCustomPrompt="1"/>
          </p:nvPr>
        </p:nvSpPr>
        <p:spPr>
          <a:xfrm>
            <a:off x="4890408" y="2621644"/>
            <a:ext cx="2139042" cy="2139042"/>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p:cNvSpPr>
            <a:spLocks noGrp="1"/>
          </p:cNvSpPr>
          <p:nvPr>
            <p:ph type="pic" sz="quarter" idx="19" hasCustomPrompt="1"/>
          </p:nvPr>
        </p:nvSpPr>
        <p:spPr>
          <a:xfrm>
            <a:off x="7913915" y="2621644"/>
            <a:ext cx="2139042" cy="2139042"/>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Title 4"/>
          <p:cNvSpPr>
            <a:spLocks noGrp="1"/>
          </p:cNvSpPr>
          <p:nvPr>
            <p:ph type="title" hasCustomPrompt="1"/>
          </p:nvPr>
        </p:nvSpPr>
        <p:spPr>
          <a:xfrm>
            <a:off x="1866900" y="1000025"/>
            <a:ext cx="4229100" cy="1621619"/>
          </a:xfrm>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147643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4" name="Picture Placeholder 4"/>
          <p:cNvSpPr>
            <a:spLocks noGrp="1"/>
          </p:cNvSpPr>
          <p:nvPr>
            <p:ph type="pic" sz="quarter" idx="13" hasCustomPrompt="1"/>
          </p:nvPr>
        </p:nvSpPr>
        <p:spPr>
          <a:xfrm>
            <a:off x="0"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Picture Placeholder 4"/>
          <p:cNvSpPr>
            <a:spLocks noGrp="1"/>
          </p:cNvSpPr>
          <p:nvPr>
            <p:ph type="pic" sz="quarter" idx="14" hasCustomPrompt="1"/>
          </p:nvPr>
        </p:nvSpPr>
        <p:spPr>
          <a:xfrm>
            <a:off x="3060095"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p:cNvSpPr>
            <a:spLocks noGrp="1"/>
          </p:cNvSpPr>
          <p:nvPr>
            <p:ph type="pic" sz="quarter" idx="15" hasCustomPrompt="1"/>
          </p:nvPr>
        </p:nvSpPr>
        <p:spPr>
          <a:xfrm>
            <a:off x="6120190"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Picture Placeholder 4"/>
          <p:cNvSpPr>
            <a:spLocks noGrp="1"/>
          </p:cNvSpPr>
          <p:nvPr>
            <p:ph type="pic" sz="quarter" idx="16" hasCustomPrompt="1"/>
          </p:nvPr>
        </p:nvSpPr>
        <p:spPr>
          <a:xfrm>
            <a:off x="9180286"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392479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990600" y="1181100"/>
            <a:ext cx="7326086" cy="56769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316707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0" y="0"/>
            <a:ext cx="4361543"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Rectangle 5"/>
          <p:cNvSpPr/>
          <p:nvPr userDrawn="1"/>
        </p:nvSpPr>
        <p:spPr>
          <a:xfrm>
            <a:off x="4361543" y="-1"/>
            <a:ext cx="2227943" cy="6865257"/>
          </a:xfrm>
          <a:prstGeom prst="rect">
            <a:avLst/>
          </a:prstGeom>
          <a:solidFill>
            <a:srgbClr val="081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a:spLocks noGrp="1"/>
          </p:cNvSpPr>
          <p:nvPr>
            <p:ph type="title" hasCustomPrompt="1"/>
          </p:nvPr>
        </p:nvSpPr>
        <p:spPr>
          <a:xfrm>
            <a:off x="7391400" y="1000025"/>
            <a:ext cx="4229100" cy="1621619"/>
          </a:xfrm>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13831761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990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6531429" y="1000025"/>
            <a:ext cx="5089071" cy="1621619"/>
          </a:xfrm>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112398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990600" y="0"/>
            <a:ext cx="3080468"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4" name="Picture Placeholder 4"/>
          <p:cNvSpPr>
            <a:spLocks noGrp="1"/>
          </p:cNvSpPr>
          <p:nvPr>
            <p:ph type="pic" sz="quarter" idx="11" hasCustomPrompt="1"/>
          </p:nvPr>
        </p:nvSpPr>
        <p:spPr>
          <a:xfrm>
            <a:off x="7086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1866900" y="1000025"/>
            <a:ext cx="4229100" cy="1621619"/>
          </a:xfrm>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17128185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4" name="Picture Placeholder 4"/>
          <p:cNvSpPr>
            <a:spLocks noGrp="1"/>
          </p:cNvSpPr>
          <p:nvPr>
            <p:ph type="pic" sz="quarter" idx="11" hasCustomPrompt="1"/>
          </p:nvPr>
        </p:nvSpPr>
        <p:spPr>
          <a:xfrm>
            <a:off x="7086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1866900" y="2618190"/>
            <a:ext cx="4229100" cy="1621619"/>
          </a:xfrm>
        </p:spPr>
        <p:txBody>
          <a:bodyPr/>
          <a:lstStyle>
            <a:lvl1pPr>
              <a:defRPr sz="3600"/>
            </a:lvl1pPr>
          </a:lstStyle>
          <a:p>
            <a:r>
              <a:rPr lang="en-US"/>
              <a:t>CLICK TO EDIT MASTER TITLE STYLE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6" name="Picture Placeholder 4"/>
          <p:cNvSpPr>
            <a:spLocks noGrp="1"/>
          </p:cNvSpPr>
          <p:nvPr>
            <p:ph type="pic" sz="quarter" idx="11" hasCustomPrompt="1"/>
          </p:nvPr>
        </p:nvSpPr>
        <p:spPr>
          <a:xfrm>
            <a:off x="3699328" y="1181100"/>
            <a:ext cx="4793343" cy="56769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1866900" y="1767466"/>
            <a:ext cx="4229100" cy="1857123"/>
          </a:xfrm>
        </p:spPr>
        <p:txBody>
          <a:bodyPr/>
          <a:lstStyle/>
          <a:p>
            <a:r>
              <a:rPr lang="en-US"/>
              <a:t>CLICK TO EDIT MASTER TITLE STYLE</a:t>
            </a:r>
          </a:p>
        </p:txBody>
      </p:sp>
      <p:sp>
        <p:nvSpPr>
          <p:cNvPr id="8" name="Picture Placeholder 4"/>
          <p:cNvSpPr>
            <a:spLocks noGrp="1"/>
          </p:cNvSpPr>
          <p:nvPr>
            <p:ph type="pic" sz="quarter" idx="13" hasCustomPrompt="1"/>
          </p:nvPr>
        </p:nvSpPr>
        <p:spPr>
          <a:xfrm>
            <a:off x="9927771" y="1848660"/>
            <a:ext cx="2264228" cy="243305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9" name="Picture Placeholder 4"/>
          <p:cNvSpPr>
            <a:spLocks noGrp="1"/>
          </p:cNvSpPr>
          <p:nvPr>
            <p:ph type="pic" sz="quarter" idx="14" hasCustomPrompt="1"/>
          </p:nvPr>
        </p:nvSpPr>
        <p:spPr>
          <a:xfrm>
            <a:off x="7531100" y="1848660"/>
            <a:ext cx="2264228" cy="243305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1432812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7" hasCustomPrompt="1"/>
          </p:nvPr>
        </p:nvSpPr>
        <p:spPr>
          <a:xfrm>
            <a:off x="1866901" y="1181100"/>
            <a:ext cx="1406070" cy="1406070"/>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Oval 5"/>
          <p:cNvSpPr/>
          <p:nvPr userDrawn="1"/>
        </p:nvSpPr>
        <p:spPr>
          <a:xfrm>
            <a:off x="1448707" y="762906"/>
            <a:ext cx="2242457" cy="2242457"/>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5471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1000025"/>
            <a:ext cx="4229100" cy="1621619"/>
          </a:xfrm>
        </p:spPr>
        <p:txBody>
          <a:bodyPr/>
          <a:lstStyle>
            <a:lvl1pPr>
              <a:defRPr sz="3600"/>
            </a:lvl1pPr>
          </a:lstStyle>
          <a:p>
            <a:r>
              <a:rPr lang="en-US"/>
              <a:t>CLICK TO EDIT MASTER TITLE STYLE</a:t>
            </a:r>
          </a:p>
        </p:txBody>
      </p:sp>
      <p:sp>
        <p:nvSpPr>
          <p:cNvPr id="6" name="Picture Placeholder 4"/>
          <p:cNvSpPr>
            <a:spLocks noGrp="1"/>
          </p:cNvSpPr>
          <p:nvPr>
            <p:ph type="pic" sz="quarter" idx="11" hasCustomPrompt="1"/>
          </p:nvPr>
        </p:nvSpPr>
        <p:spPr>
          <a:xfrm>
            <a:off x="0" y="2358570"/>
            <a:ext cx="12192000" cy="449942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20603505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1000025"/>
            <a:ext cx="4229100" cy="1621619"/>
          </a:xfrm>
        </p:spPr>
        <p:txBody>
          <a:bodyPr/>
          <a:lstStyle>
            <a:lvl1pPr>
              <a:defRPr sz="3600"/>
            </a:lvl1pPr>
          </a:lstStyle>
          <a:p>
            <a:r>
              <a:rPr lang="en-US"/>
              <a:t>CLICK TO EDIT MASTER TITLE STYLE</a:t>
            </a:r>
          </a:p>
        </p:txBody>
      </p:sp>
      <p:sp>
        <p:nvSpPr>
          <p:cNvPr id="10" name="Picture Placeholder 4"/>
          <p:cNvSpPr>
            <a:spLocks noGrp="1"/>
          </p:cNvSpPr>
          <p:nvPr>
            <p:ph type="pic" sz="quarter" idx="17" hasCustomPrompt="1"/>
          </p:nvPr>
        </p:nvSpPr>
        <p:spPr>
          <a:xfrm>
            <a:off x="18669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1" name="Picture Placeholder 4"/>
          <p:cNvSpPr>
            <a:spLocks noGrp="1"/>
          </p:cNvSpPr>
          <p:nvPr>
            <p:ph type="pic" sz="quarter" idx="18" hasCustomPrompt="1"/>
          </p:nvPr>
        </p:nvSpPr>
        <p:spPr>
          <a:xfrm>
            <a:off x="39433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2" name="Picture Placeholder 4"/>
          <p:cNvSpPr>
            <a:spLocks noGrp="1"/>
          </p:cNvSpPr>
          <p:nvPr>
            <p:ph type="pic" sz="quarter" idx="19" hasCustomPrompt="1"/>
          </p:nvPr>
        </p:nvSpPr>
        <p:spPr>
          <a:xfrm>
            <a:off x="60198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3" name="Picture Placeholder 4"/>
          <p:cNvSpPr>
            <a:spLocks noGrp="1"/>
          </p:cNvSpPr>
          <p:nvPr>
            <p:ph type="pic" sz="quarter" idx="20" hasCustomPrompt="1"/>
          </p:nvPr>
        </p:nvSpPr>
        <p:spPr>
          <a:xfrm>
            <a:off x="80962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4" name="Picture Placeholder 4"/>
          <p:cNvSpPr>
            <a:spLocks noGrp="1"/>
          </p:cNvSpPr>
          <p:nvPr>
            <p:ph type="pic" sz="quarter" idx="21" hasCustomPrompt="1"/>
          </p:nvPr>
        </p:nvSpPr>
        <p:spPr>
          <a:xfrm>
            <a:off x="10172700"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5" name="Picture Placeholder 4"/>
          <p:cNvSpPr>
            <a:spLocks noGrp="1"/>
          </p:cNvSpPr>
          <p:nvPr>
            <p:ph type="pic" sz="quarter" idx="22" hasCustomPrompt="1"/>
          </p:nvPr>
        </p:nvSpPr>
        <p:spPr>
          <a:xfrm>
            <a:off x="18669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6" name="Picture Placeholder 4"/>
          <p:cNvSpPr>
            <a:spLocks noGrp="1"/>
          </p:cNvSpPr>
          <p:nvPr>
            <p:ph type="pic" sz="quarter" idx="23" hasCustomPrompt="1"/>
          </p:nvPr>
        </p:nvSpPr>
        <p:spPr>
          <a:xfrm>
            <a:off x="39433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7" name="Picture Placeholder 4"/>
          <p:cNvSpPr>
            <a:spLocks noGrp="1"/>
          </p:cNvSpPr>
          <p:nvPr>
            <p:ph type="pic" sz="quarter" idx="24" hasCustomPrompt="1"/>
          </p:nvPr>
        </p:nvSpPr>
        <p:spPr>
          <a:xfrm>
            <a:off x="60198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8" name="Picture Placeholder 4"/>
          <p:cNvSpPr>
            <a:spLocks noGrp="1"/>
          </p:cNvSpPr>
          <p:nvPr>
            <p:ph type="pic" sz="quarter" idx="25" hasCustomPrompt="1"/>
          </p:nvPr>
        </p:nvSpPr>
        <p:spPr>
          <a:xfrm>
            <a:off x="80962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9" name="Picture Placeholder 4"/>
          <p:cNvSpPr>
            <a:spLocks noGrp="1"/>
          </p:cNvSpPr>
          <p:nvPr>
            <p:ph type="pic" sz="quarter" idx="26" hasCustomPrompt="1"/>
          </p:nvPr>
        </p:nvSpPr>
        <p:spPr>
          <a:xfrm>
            <a:off x="10172700"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1000025"/>
            <a:ext cx="4229100" cy="1621619"/>
          </a:xfrm>
        </p:spPr>
        <p:txBody>
          <a:bodyPr/>
          <a:lstStyle>
            <a:lvl1pPr>
              <a:defRPr sz="3600"/>
            </a:lvl1pPr>
          </a:lstStyle>
          <a:p>
            <a:r>
              <a:rPr lang="en-US"/>
              <a:t>CLICK TO EDIT MASTER TITLE STYLE</a:t>
            </a:r>
          </a:p>
        </p:txBody>
      </p:sp>
      <p:sp>
        <p:nvSpPr>
          <p:cNvPr id="10" name="Picture Placeholder 4"/>
          <p:cNvSpPr>
            <a:spLocks noGrp="1"/>
          </p:cNvSpPr>
          <p:nvPr>
            <p:ph type="pic" sz="quarter" idx="17" hasCustomPrompt="1"/>
          </p:nvPr>
        </p:nvSpPr>
        <p:spPr>
          <a:xfrm>
            <a:off x="18669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1" name="Picture Placeholder 4"/>
          <p:cNvSpPr>
            <a:spLocks noGrp="1"/>
          </p:cNvSpPr>
          <p:nvPr>
            <p:ph type="pic" sz="quarter" idx="18" hasCustomPrompt="1"/>
          </p:nvPr>
        </p:nvSpPr>
        <p:spPr>
          <a:xfrm>
            <a:off x="39433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2" name="Picture Placeholder 4"/>
          <p:cNvSpPr>
            <a:spLocks noGrp="1"/>
          </p:cNvSpPr>
          <p:nvPr>
            <p:ph type="pic" sz="quarter" idx="19" hasCustomPrompt="1"/>
          </p:nvPr>
        </p:nvSpPr>
        <p:spPr>
          <a:xfrm>
            <a:off x="60198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3" name="Picture Placeholder 4"/>
          <p:cNvSpPr>
            <a:spLocks noGrp="1"/>
          </p:cNvSpPr>
          <p:nvPr>
            <p:ph type="pic" sz="quarter" idx="20" hasCustomPrompt="1"/>
          </p:nvPr>
        </p:nvSpPr>
        <p:spPr>
          <a:xfrm>
            <a:off x="80962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4" name="Picture Placeholder 4"/>
          <p:cNvSpPr>
            <a:spLocks noGrp="1"/>
          </p:cNvSpPr>
          <p:nvPr>
            <p:ph type="pic" sz="quarter" idx="21" hasCustomPrompt="1"/>
          </p:nvPr>
        </p:nvSpPr>
        <p:spPr>
          <a:xfrm>
            <a:off x="10172700"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a:p>
        </p:txBody>
      </p:sp>
      <p:sp>
        <p:nvSpPr>
          <p:cNvPr id="6" name="Title 4"/>
          <p:cNvSpPr>
            <a:spLocks noGrp="1"/>
          </p:cNvSpPr>
          <p:nvPr>
            <p:ph type="title" hasCustomPrompt="1"/>
          </p:nvPr>
        </p:nvSpPr>
        <p:spPr>
          <a:xfrm>
            <a:off x="1866899" y="4517240"/>
            <a:ext cx="8046357" cy="2438731"/>
          </a:xfrm>
        </p:spPr>
        <p:txBody>
          <a:bodyPr/>
          <a:lstStyle>
            <a:lvl1pPr>
              <a:defRPr sz="5400"/>
            </a:lvl1p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Номер слайда 21"/>
          <p:cNvSpPr txBox="1">
            <a:spLocks/>
          </p:cNvSpPr>
          <p:nvPr userDrawn="1"/>
        </p:nvSpPr>
        <p:spPr>
          <a:xfrm>
            <a:off x="235873"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a:p>
        </p:txBody>
      </p:sp>
      <p:cxnSp>
        <p:nvCxnSpPr>
          <p:cNvPr id="6" name="Straight Connector 5"/>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itle 4"/>
          <p:cNvSpPr>
            <a:spLocks noGrp="1"/>
          </p:cNvSpPr>
          <p:nvPr>
            <p:ph type="title" hasCustomPrompt="1"/>
          </p:nvPr>
        </p:nvSpPr>
        <p:spPr>
          <a:xfrm>
            <a:off x="1866900" y="996124"/>
            <a:ext cx="4229100" cy="1621619"/>
          </a:xfrm>
        </p:spPr>
        <p:txBody>
          <a:bodyPr/>
          <a:lstStyle>
            <a:lvl1pPr>
              <a:defRPr sz="3600"/>
            </a:lvl1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Номер слайда 21"/>
          <p:cNvSpPr txBox="1">
            <a:spLocks/>
          </p:cNvSpPr>
          <p:nvPr userDrawn="1"/>
        </p:nvSpPr>
        <p:spPr>
          <a:xfrm>
            <a:off x="235873"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solidFill>
                  <a:schemeClr val="bg1">
                    <a:alpha val="70000"/>
                  </a:schemeClr>
                </a:solidFill>
              </a:rPr>
              <a:pPr/>
              <a:t>‹#›</a:t>
            </a:fld>
            <a:endParaRPr lang="en-US">
              <a:solidFill>
                <a:schemeClr val="bg1">
                  <a:alpha val="70000"/>
                </a:schemeClr>
              </a:solidFill>
            </a:endParaRPr>
          </a:p>
        </p:txBody>
      </p:sp>
      <p:cxnSp>
        <p:nvCxnSpPr>
          <p:cNvPr id="6" name="Straight Connector 5"/>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itle 4"/>
          <p:cNvSpPr>
            <a:spLocks noGrp="1"/>
          </p:cNvSpPr>
          <p:nvPr>
            <p:ph type="title" hasCustomPrompt="1"/>
          </p:nvPr>
        </p:nvSpPr>
        <p:spPr>
          <a:xfrm>
            <a:off x="1866900" y="996124"/>
            <a:ext cx="4229100" cy="1621619"/>
          </a:xfrm>
        </p:spPr>
        <p:txBody>
          <a:bodyPr/>
          <a:lstStyle>
            <a:lvl1pPr>
              <a:defRPr sz="3600">
                <a:solidFill>
                  <a:schemeClr val="bg1"/>
                </a:solidFill>
              </a:defRPr>
            </a:lvl1p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000"/>
            </a:lvl1p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2500438"/>
            <a:ext cx="4229100" cy="1857123"/>
          </a:xfr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2618190"/>
            <a:ext cx="4229100" cy="1621619"/>
          </a:xfrm>
        </p:spPr>
        <p:txBody>
          <a:bodyPr/>
          <a:lstStyle>
            <a:lvl1pPr>
              <a:defRPr sz="3600"/>
            </a:lvl1p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1001486" cy="68580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1866900" y="994934"/>
            <a:ext cx="9753600" cy="1487862"/>
          </a:xfrm>
          <a:prstGeom prst="rect">
            <a:avLst/>
          </a:prstGeom>
          <a:effectLst/>
        </p:spPr>
        <p:txBody>
          <a:bodyPr vert="horz" lIns="0" tIns="192024" rIns="0" bIns="0" rtlCol="0" anchor="t" anchorCtr="0">
            <a:noAutofit/>
          </a:bodyPr>
          <a:lstStyle/>
          <a:p>
            <a:r>
              <a:rPr lang="en-US"/>
              <a:t>Your Title Here</a:t>
            </a:r>
          </a:p>
        </p:txBody>
      </p:sp>
      <p:sp>
        <p:nvSpPr>
          <p:cNvPr id="6" name="Номер слайда 21"/>
          <p:cNvSpPr>
            <a:spLocks noGrp="1"/>
          </p:cNvSpPr>
          <p:nvPr>
            <p:ph type="sldNum" sz="quarter" idx="4"/>
          </p:nvPr>
        </p:nvSpPr>
        <p:spPr>
          <a:xfrm>
            <a:off x="235873" y="6418877"/>
            <a:ext cx="513735" cy="227164"/>
          </a:xfrm>
          <a:prstGeom prst="rect">
            <a:avLst/>
          </a:prstGeom>
          <a:noFill/>
        </p:spPr>
        <p:txBody>
          <a:bodyPr vert="horz" lIns="0" tIns="0" rIns="0" bIns="0" rtlCol="0" anchor="ctr"/>
          <a:lstStyle>
            <a:lvl1pPr algn="ctr">
              <a:defRPr sz="1000" b="1" i="0">
                <a:solidFill>
                  <a:schemeClr val="tx1">
                    <a:alpha val="70000"/>
                  </a:schemeClr>
                </a:solidFill>
                <a:latin typeface="Circular Black" charset="0"/>
                <a:ea typeface="Circular Black" charset="0"/>
                <a:cs typeface="Circular Black" charset="0"/>
              </a:defRPr>
            </a:lvl1pPr>
          </a:lstStyle>
          <a:p>
            <a:fld id="{D8D877B3-D348-4611-9BDB-C5374591D951}" type="slidenum">
              <a:rPr lang="en-US" smtClean="0"/>
              <a:pPr/>
              <a:t>‹#›</a:t>
            </a:fld>
            <a:endParaRPr lang="en-US"/>
          </a:p>
        </p:txBody>
      </p:sp>
      <p:sp>
        <p:nvSpPr>
          <p:cNvPr id="11" name="Text Placeholder 10"/>
          <p:cNvSpPr>
            <a:spLocks noGrp="1"/>
          </p:cNvSpPr>
          <p:nvPr>
            <p:ph type="body" idx="1"/>
          </p:nvPr>
        </p:nvSpPr>
        <p:spPr>
          <a:xfrm>
            <a:off x="1866900" y="2514600"/>
            <a:ext cx="9753600" cy="311044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ED658B5-D26D-4825-943E-B56F80CC8D3A}"/>
              </a:ext>
            </a:extLst>
          </p:cNvPr>
          <p:cNvPicPr>
            <a:picLocks noChangeAspect="1"/>
          </p:cNvPicPr>
          <p:nvPr userDrawn="1"/>
        </p:nvPicPr>
        <p:blipFill>
          <a:blip r:embed="rId49">
            <a:extLst>
              <a:ext uri="{28A0092B-C50C-407E-A947-70E740481C1C}">
                <a14:useLocalDpi xmlns:a14="http://schemas.microsoft.com/office/drawing/2010/main" val="0"/>
              </a:ext>
            </a:extLst>
          </a:blip>
          <a:stretch>
            <a:fillRect/>
          </a:stretch>
        </p:blipFill>
        <p:spPr>
          <a:xfrm rot="16200000">
            <a:off x="-839375" y="3137297"/>
            <a:ext cx="2680241" cy="583410"/>
          </a:xfrm>
          <a:prstGeom prst="rect">
            <a:avLst/>
          </a:prstGeom>
        </p:spPr>
      </p:pic>
      <p:grpSp>
        <p:nvGrpSpPr>
          <p:cNvPr id="21" name="Group 20">
            <a:extLst>
              <a:ext uri="{FF2B5EF4-FFF2-40B4-BE49-F238E27FC236}">
                <a16:creationId xmlns:a16="http://schemas.microsoft.com/office/drawing/2014/main" id="{1D40FB89-2C00-47B4-A600-8FF1837503A3}"/>
              </a:ext>
            </a:extLst>
          </p:cNvPr>
          <p:cNvGrpSpPr/>
          <p:nvPr userDrawn="1"/>
        </p:nvGrpSpPr>
        <p:grpSpPr>
          <a:xfrm>
            <a:off x="1237359" y="6262270"/>
            <a:ext cx="9887032" cy="366365"/>
            <a:chOff x="1237359" y="6328336"/>
            <a:chExt cx="9887032" cy="366365"/>
          </a:xfrm>
        </p:grpSpPr>
        <p:pic>
          <p:nvPicPr>
            <p:cNvPr id="22" name="Picture 21">
              <a:extLst>
                <a:ext uri="{FF2B5EF4-FFF2-40B4-BE49-F238E27FC236}">
                  <a16:creationId xmlns:a16="http://schemas.microsoft.com/office/drawing/2014/main" id="{F247567B-405D-46F2-A877-3A132A866154}"/>
                </a:ext>
              </a:extLst>
            </p:cNvPr>
            <p:cNvPicPr>
              <a:picLocks noChangeAspect="1"/>
            </p:cNvPicPr>
            <p:nvPr userDrawn="1"/>
          </p:nvPicPr>
          <p:blipFill>
            <a:blip r:embed="rId50">
              <a:extLst>
                <a:ext uri="{28A0092B-C50C-407E-A947-70E740481C1C}">
                  <a14:useLocalDpi xmlns:a14="http://schemas.microsoft.com/office/drawing/2010/main" val="0"/>
                </a:ext>
              </a:extLst>
            </a:blip>
            <a:stretch>
              <a:fillRect/>
            </a:stretch>
          </p:blipFill>
          <p:spPr>
            <a:xfrm>
              <a:off x="6089517" y="6328336"/>
              <a:ext cx="5034874" cy="289547"/>
            </a:xfrm>
            <a:prstGeom prst="rect">
              <a:avLst/>
            </a:prstGeom>
          </p:spPr>
        </p:pic>
        <p:sp>
          <p:nvSpPr>
            <p:cNvPr id="23" name="Text Box 2">
              <a:extLst>
                <a:ext uri="{FF2B5EF4-FFF2-40B4-BE49-F238E27FC236}">
                  <a16:creationId xmlns:a16="http://schemas.microsoft.com/office/drawing/2014/main" id="{7EA7B2CC-A902-48DB-8FF0-5C9758B054A7}"/>
                </a:ext>
              </a:extLst>
            </p:cNvPr>
            <p:cNvSpPr txBox="1">
              <a:spLocks noChangeArrowheads="1"/>
            </p:cNvSpPr>
            <p:nvPr userDrawn="1"/>
          </p:nvSpPr>
          <p:spPr bwMode="auto">
            <a:xfrm>
              <a:off x="1237359" y="6370216"/>
              <a:ext cx="3255645" cy="324485"/>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GB" sz="700" b="1" i="0" spc="10">
                  <a:solidFill>
                    <a:schemeClr val="tx1">
                      <a:lumMod val="75000"/>
                      <a:lumOff val="25000"/>
                    </a:schemeClr>
                  </a:solidFill>
                  <a:effectLst/>
                  <a:latin typeface="Px Grotesk"/>
                  <a:ea typeface="Open Sans" panose="020B0606030504020204" pitchFamily="34" charset="0"/>
                  <a:cs typeface="Times New Roman" panose="02020603050405020304" pitchFamily="18" charset="0"/>
                </a:rPr>
                <a:t>Digital Schoolhouse, 18a Blackbull Yard, 24-28 Hatton Wall, London EC1N 8JH.</a:t>
              </a:r>
              <a:br>
                <a:rPr lang="en-GB" sz="700" b="1" i="0" spc="10">
                  <a:solidFill>
                    <a:schemeClr val="tx1">
                      <a:lumMod val="75000"/>
                      <a:lumOff val="25000"/>
                    </a:schemeClr>
                  </a:solidFill>
                  <a:effectLst/>
                  <a:latin typeface="Px Grotesk"/>
                  <a:ea typeface="Open Sans" panose="020B0606030504020204" pitchFamily="34" charset="0"/>
                  <a:cs typeface="Times New Roman" panose="02020603050405020304" pitchFamily="18" charset="0"/>
                </a:rPr>
              </a:br>
              <a:r>
                <a:rPr lang="en-GB" sz="700" b="1" i="0" spc="10">
                  <a:solidFill>
                    <a:schemeClr val="tx1">
                      <a:lumMod val="75000"/>
                      <a:lumOff val="25000"/>
                    </a:schemeClr>
                  </a:solidFill>
                  <a:effectLst/>
                  <a:latin typeface="Px Grotesk"/>
                  <a:ea typeface="Open Sans" panose="020B0606030504020204" pitchFamily="34" charset="0"/>
                  <a:cs typeface="Times New Roman" panose="02020603050405020304" pitchFamily="18" charset="0"/>
                </a:rPr>
                <a:t>Copyright © 2020 Digital Schoolhouse. All rights reserved.</a:t>
              </a:r>
              <a:endParaRPr lang="en-GB" sz="600" i="1">
                <a:solidFill>
                  <a:schemeClr val="tx1">
                    <a:lumMod val="75000"/>
                    <a:lumOff val="25000"/>
                  </a:schemeClr>
                </a:solidFill>
                <a:effectLst/>
                <a:latin typeface="Px Grotesk"/>
                <a:ea typeface="Open Sans" panose="020B0606030504020204" pitchFamily="34" charset="0"/>
                <a:cs typeface="Times New Roman" panose="02020603050405020304" pitchFamily="18" charset="0"/>
              </a:endParaRPr>
            </a:p>
            <a:p>
              <a:pPr>
                <a:lnSpc>
                  <a:spcPct val="107000"/>
                </a:lnSpc>
                <a:spcAft>
                  <a:spcPts val="800"/>
                </a:spcAft>
              </a:pPr>
              <a:r>
                <a:rPr lang="en-GB" sz="1200">
                  <a:solidFill>
                    <a:schemeClr val="tx1">
                      <a:lumMod val="75000"/>
                      <a:lumOff val="25000"/>
                    </a:schemeClr>
                  </a:solidFill>
                  <a:effectLst/>
                  <a:latin typeface="Dlfwxmvoqgsjrhhdnpkalelgktm" panose="020B0604020101020102" pitchFamily="34" charset="0"/>
                  <a:ea typeface="Open Sans" panose="020B0606030504020204" pitchFamily="34" charset="0"/>
                  <a:cs typeface="Times New Roman" panose="02020603050405020304" pitchFamily="18" charset="0"/>
                </a:rPr>
                <a:t> </a:t>
              </a:r>
            </a:p>
          </p:txBody>
        </p:sp>
      </p:gr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08" r:id="rId1"/>
    <p:sldLayoutId id="2147484018" r:id="rId2"/>
    <p:sldLayoutId id="2147484009" r:id="rId3"/>
    <p:sldLayoutId id="2147484023" r:id="rId4"/>
    <p:sldLayoutId id="2147484035" r:id="rId5"/>
    <p:sldLayoutId id="2147484022" r:id="rId6"/>
    <p:sldLayoutId id="2147484043" r:id="rId7"/>
    <p:sldLayoutId id="2147484010" r:id="rId8"/>
    <p:sldLayoutId id="2147484011" r:id="rId9"/>
    <p:sldLayoutId id="2147484012" r:id="rId10"/>
    <p:sldLayoutId id="2147484052" r:id="rId11"/>
    <p:sldLayoutId id="2147484053" r:id="rId12"/>
    <p:sldLayoutId id="2147484054" r:id="rId13"/>
    <p:sldLayoutId id="2147484019" r:id="rId14"/>
    <p:sldLayoutId id="2147484013" r:id="rId15"/>
    <p:sldLayoutId id="2147484014" r:id="rId16"/>
    <p:sldLayoutId id="2147484015" r:id="rId17"/>
    <p:sldLayoutId id="2147484016" r:id="rId18"/>
    <p:sldLayoutId id="2147484017" r:id="rId19"/>
    <p:sldLayoutId id="2147484020" r:id="rId20"/>
    <p:sldLayoutId id="2147484021" r:id="rId21"/>
    <p:sldLayoutId id="2147484024" r:id="rId22"/>
    <p:sldLayoutId id="2147484025" r:id="rId23"/>
    <p:sldLayoutId id="2147484026" r:id="rId24"/>
    <p:sldLayoutId id="2147484027" r:id="rId25"/>
    <p:sldLayoutId id="2147484028" r:id="rId26"/>
    <p:sldLayoutId id="2147484029" r:id="rId27"/>
    <p:sldLayoutId id="2147484030" r:id="rId28"/>
    <p:sldLayoutId id="2147484031" r:id="rId29"/>
    <p:sldLayoutId id="2147484047" r:id="rId30"/>
    <p:sldLayoutId id="2147484032" r:id="rId31"/>
    <p:sldLayoutId id="2147484048" r:id="rId32"/>
    <p:sldLayoutId id="2147484033" r:id="rId33"/>
    <p:sldLayoutId id="2147484034" r:id="rId34"/>
    <p:sldLayoutId id="2147484036" r:id="rId35"/>
    <p:sldLayoutId id="2147484037" r:id="rId36"/>
    <p:sldLayoutId id="2147484038" r:id="rId37"/>
    <p:sldLayoutId id="2147484039" r:id="rId38"/>
    <p:sldLayoutId id="2147484040" r:id="rId39"/>
    <p:sldLayoutId id="2147484051" r:id="rId40"/>
    <p:sldLayoutId id="2147484041" r:id="rId41"/>
    <p:sldLayoutId id="2147484044" r:id="rId42"/>
    <p:sldLayoutId id="2147484042" r:id="rId43"/>
    <p:sldLayoutId id="2147484045" r:id="rId44"/>
    <p:sldLayoutId id="2147484046" r:id="rId45"/>
    <p:sldLayoutId id="2147484049" r:id="rId46"/>
    <p:sldLayoutId id="2147484050" r:id="rId47"/>
  </p:sldLayoutIdLst>
  <p:hf hdr="0" ftr="0" dt="0"/>
  <p:txStyles>
    <p:titleStyle>
      <a:lvl1pPr algn="l" defTabSz="914318" rtl="0" eaLnBrk="1" latinLnBrk="0" hangingPunct="1">
        <a:lnSpc>
          <a:spcPct val="80000"/>
        </a:lnSpc>
        <a:spcBef>
          <a:spcPct val="0"/>
        </a:spcBef>
        <a:buNone/>
        <a:defRPr sz="4400" b="1" i="0" kern="1200" spc="-151" baseline="0">
          <a:solidFill>
            <a:schemeClr val="tx1"/>
          </a:solidFill>
          <a:latin typeface="Px Grotesk Bold" panose="02060803030000020004" pitchFamily="18" charset="0"/>
          <a:ea typeface="Px Grotesk Bold" panose="02060803030000020004" pitchFamily="18" charset="0"/>
          <a:cs typeface="Vccgvkeomvcbzblgwtwhjahvwjz" panose="020B0804020101010102" pitchFamily="34" charset="0"/>
        </a:defRPr>
      </a:lvl1pPr>
    </p:titleStyle>
    <p:bodyStyle>
      <a:lvl1pPr marL="0" indent="0" algn="l" defTabSz="914318" rtl="0" eaLnBrk="1" latinLnBrk="0" hangingPunct="1">
        <a:lnSpc>
          <a:spcPct val="120000"/>
        </a:lnSpc>
        <a:spcBef>
          <a:spcPts val="1000"/>
        </a:spcBef>
        <a:buFont typeface="Arial" panose="020B0604020202020204" pitchFamily="34" charset="0"/>
        <a:buNone/>
        <a:defRPr sz="2800" b="0" i="0" kern="1200">
          <a:solidFill>
            <a:schemeClr val="tx1"/>
          </a:solidFill>
          <a:latin typeface="Vccgvkeomvcbzblgwtwhjahvwjz" panose="020B0804020101010102" pitchFamily="34" charset="0"/>
          <a:ea typeface="Vccgvkeomvcbzblgwtwhjahvwjz" panose="020B0804020101010102" pitchFamily="34" charset="0"/>
          <a:cs typeface="Vccgvkeomvcbzblgwtwhjahvwjz" panose="020B0804020101010102" pitchFamily="34" charset="0"/>
        </a:defRPr>
      </a:lvl1pPr>
      <a:lvl2pPr marL="0" indent="0" algn="l" defTabSz="914318" rtl="0" eaLnBrk="1" latinLnBrk="0" hangingPunct="1">
        <a:lnSpc>
          <a:spcPct val="120000"/>
        </a:lnSpc>
        <a:spcBef>
          <a:spcPts val="499"/>
        </a:spcBef>
        <a:buFont typeface="Arial" panose="020B0604020202020204" pitchFamily="34" charset="0"/>
        <a:buNone/>
        <a:defRPr sz="1800" b="0" i="0" kern="1200">
          <a:solidFill>
            <a:schemeClr val="tx1"/>
          </a:solidFill>
          <a:latin typeface="Dlfwxmvoqgsjrhhdnpkalelgktm" panose="020B0604020101020102" pitchFamily="34" charset="0"/>
          <a:ea typeface="Dlfwxmvoqgsjrhhdnpkalelgktm" panose="020B0604020101020102" pitchFamily="34" charset="0"/>
          <a:cs typeface="Dlfwxmvoqgsjrhhdnpkalelgktm" panose="020B0604020101020102" pitchFamily="34" charset="0"/>
        </a:defRPr>
      </a:lvl2pPr>
      <a:lvl3pPr marL="0" indent="0" algn="l" defTabSz="914318" rtl="0" eaLnBrk="1" latinLnBrk="0" hangingPunct="1">
        <a:lnSpc>
          <a:spcPct val="120000"/>
        </a:lnSpc>
        <a:spcBef>
          <a:spcPts val="499"/>
        </a:spcBef>
        <a:buFont typeface="Arial" panose="020B0604020202020204" pitchFamily="34" charset="0"/>
        <a:buNone/>
        <a:defRPr sz="1200" b="0" i="0" kern="1200">
          <a:solidFill>
            <a:schemeClr val="tx1"/>
          </a:solidFill>
          <a:latin typeface="Dlfwxmvoqgsjrhhdnpkalelgktm" panose="020B0604020101020102" pitchFamily="34" charset="0"/>
          <a:ea typeface="Dlfwxmvoqgsjrhhdnpkalelgktm" panose="020B0604020101020102" pitchFamily="34" charset="0"/>
          <a:cs typeface="Dlfwxmvoqgsjrhhdnpkalelgktm" panose="020B0604020101020102" pitchFamily="34" charset="0"/>
        </a:defRPr>
      </a:lvl3pPr>
      <a:lvl4pPr marL="0" indent="0" algn="l" defTabSz="914318" rtl="0" eaLnBrk="1" latinLnBrk="0" hangingPunct="1">
        <a:lnSpc>
          <a:spcPct val="120000"/>
        </a:lnSpc>
        <a:spcBef>
          <a:spcPts val="499"/>
        </a:spcBef>
        <a:buFont typeface="Arial" panose="020B0604020202020204" pitchFamily="34" charset="0"/>
        <a:buNone/>
        <a:defRPr sz="1000" b="0" i="0" kern="1200">
          <a:solidFill>
            <a:schemeClr val="tx1">
              <a:alpha val="70000"/>
            </a:schemeClr>
          </a:solidFill>
          <a:latin typeface="Dlfwxmvoqgsjrhhdnpkalelgktm" panose="020B0604020101020102" pitchFamily="34" charset="0"/>
          <a:ea typeface="Dlfwxmvoqgsjrhhdnpkalelgktm" panose="020B0604020101020102" pitchFamily="34" charset="0"/>
          <a:cs typeface="Dlfwxmvoqgsjrhhdnpkalelgktm" panose="020B0604020101020102" pitchFamily="34" charset="0"/>
        </a:defRPr>
      </a:lvl4pPr>
      <a:lvl5pPr marL="0" indent="0" algn="l" defTabSz="914318" rtl="0" eaLnBrk="1" latinLnBrk="0" hangingPunct="1">
        <a:lnSpc>
          <a:spcPct val="120000"/>
        </a:lnSpc>
        <a:spcBef>
          <a:spcPts val="499"/>
        </a:spcBef>
        <a:buFont typeface="Arial" panose="020B0604020202020204" pitchFamily="34" charset="0"/>
        <a:buNone/>
        <a:defRPr sz="1000" b="0" i="0" kern="1200" baseline="0">
          <a:solidFill>
            <a:schemeClr val="tx1">
              <a:alpha val="50000"/>
            </a:schemeClr>
          </a:solidFill>
          <a:latin typeface="Dlfwxmvoqgsjrhhdnpkalelgktm" panose="020B0604020101020102" pitchFamily="34" charset="0"/>
          <a:ea typeface="Dlfwxmvoqgsjrhhdnpkalelgktm" panose="020B0604020101020102" pitchFamily="34" charset="0"/>
          <a:cs typeface="Dlfwxmvoqgsjrhhdnpkalelgktm" panose="020B0604020101020102" pitchFamily="34" charset="0"/>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8" pos="624" userDrawn="1">
          <p15:clr>
            <a:srgbClr val="F26B43"/>
          </p15:clr>
        </p15:guide>
        <p15:guide id="29" pos="7320" userDrawn="1">
          <p15:clr>
            <a:srgbClr val="F26B43"/>
          </p15:clr>
        </p15:guide>
        <p15:guide id="48" pos="1176" userDrawn="1">
          <p15:clr>
            <a:srgbClr val="F26B43"/>
          </p15:clr>
        </p15:guide>
        <p15:guide id="51" orient="horz" pos="7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hyperlink" Target="wetransfer.com" TargetMode="External"/><Relationship Id="rId2" Type="http://schemas.openxmlformats.org/officeDocument/2006/relationships/hyperlink" Target="https://forms.office.com/Pages/ResponsePage.aspx?id=oxryYN8J_keD1MgXYGdjEGWzCz72yxhMsC44_HJymXJURTVaTjNJVFQxV0tVMEs2R1VZNFlMQlRTSSQlQCN0PWcu"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hyperlink" Target="mailto:dsh@ukie.org.u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1</a:t>
            </a:fld>
            <a:endParaRPr lang="en-US"/>
          </a:p>
        </p:txBody>
      </p:sp>
      <p:sp>
        <p:nvSpPr>
          <p:cNvPr id="7" name="TextBox 6"/>
          <p:cNvSpPr txBox="1"/>
          <p:nvPr/>
        </p:nvSpPr>
        <p:spPr>
          <a:xfrm>
            <a:off x="1866898" y="2949702"/>
            <a:ext cx="9753602" cy="1536126"/>
          </a:xfrm>
          <a:prstGeom prst="rect">
            <a:avLst/>
          </a:prstGeom>
          <a:noFill/>
        </p:spPr>
        <p:txBody>
          <a:bodyPr wrap="square" lIns="0" rIns="0" rtlCol="0" anchor="t">
            <a:spAutoFit/>
          </a:bodyPr>
          <a:lstStyle/>
          <a:p>
            <a:pPr>
              <a:lnSpc>
                <a:spcPct val="120000"/>
              </a:lnSpc>
            </a:pPr>
            <a:r>
              <a:rPr lang="en-US" sz="2000">
                <a:solidFill>
                  <a:schemeClr val="tx1">
                    <a:alpha val="80000"/>
                  </a:schemeClr>
                </a:solidFill>
                <a:highlight>
                  <a:srgbClr val="FAFAFA"/>
                </a:highlight>
                <a:latin typeface="Dlfwxmvoqgsjrhhdnpkalelgktm"/>
                <a:ea typeface="Circular Book" charset="0"/>
                <a:cs typeface="Dlfwxmvoqgsjrhhdnpkalelgktm" panose="020B0604020101020102" pitchFamily="34" charset="0"/>
              </a:rPr>
              <a:t>Work through each sheet in order, or share out the responsibilities between your group</a:t>
            </a:r>
            <a:r>
              <a:rPr lang="en-US" sz="2000">
                <a:solidFill>
                  <a:schemeClr val="tx1">
                    <a:alpha val="80000"/>
                  </a:schemeClr>
                </a:solidFill>
                <a:latin typeface="Dlfwxmvoqgsjrhhdnpkalelgktm"/>
                <a:ea typeface="Circular Book" charset="0"/>
                <a:cs typeface="Dlfwxmvoqgsjrhhdnpkalelgktm" panose="020B0604020101020102" pitchFamily="34" charset="0"/>
              </a:rPr>
              <a:t>, there are many ways to approach the activities here. </a:t>
            </a:r>
            <a:endParaRPr lang="en-US" sz="2000">
              <a:solidFill>
                <a:schemeClr val="tx1">
                  <a:alpha val="80000"/>
                </a:schemeClr>
              </a:solidFill>
              <a:latin typeface="Dlfwxmvoqgsjrhhdnpkalelgktm" panose="020B0604020101020102" pitchFamily="34" charset="0"/>
              <a:ea typeface="Circular Book" charset="0"/>
              <a:cs typeface="Dlfwxmvoqgsjrhhdnpkalelgktm" panose="020B0604020101020102" pitchFamily="34" charset="0"/>
            </a:endParaRPr>
          </a:p>
          <a:p>
            <a:pPr>
              <a:lnSpc>
                <a:spcPct val="120000"/>
              </a:lnSpc>
            </a:pPr>
            <a:endParaRPr lang="en-US" sz="2000">
              <a:solidFill>
                <a:schemeClr val="tx1">
                  <a:alpha val="80000"/>
                </a:schemeClr>
              </a:solidFill>
              <a:latin typeface="Dlfwxmvoqgsjrhhdnpkalelgktm" panose="020B0604020101020102" pitchFamily="34" charset="0"/>
              <a:ea typeface="Circular Book" charset="0"/>
              <a:cs typeface="Dlfwxmvoqgsjrhhdnpkalelgktm" panose="020B0604020101020102" pitchFamily="34" charset="0"/>
            </a:endParaRPr>
          </a:p>
          <a:p>
            <a:pPr>
              <a:lnSpc>
                <a:spcPct val="120000"/>
              </a:lnSpc>
            </a:pPr>
            <a:r>
              <a:rPr lang="en-US" sz="2000" b="1">
                <a:solidFill>
                  <a:schemeClr val="tx1">
                    <a:alpha val="80000"/>
                  </a:schemeClr>
                </a:solidFill>
                <a:latin typeface="Dlfwxmvoqgsjrhhdnpkalelgktm"/>
                <a:ea typeface="Circular Book" charset="0"/>
                <a:cs typeface="Dlfwxmvoqgsjrhhdnpkalelgktm" panose="020B0604020101020102" pitchFamily="34" charset="0"/>
              </a:rPr>
              <a:t>Your mission: </a:t>
            </a:r>
            <a:r>
              <a:rPr lang="en-US" sz="2000">
                <a:solidFill>
                  <a:schemeClr val="tx1">
                    <a:alpha val="80000"/>
                  </a:schemeClr>
                </a:solidFill>
                <a:latin typeface="Dlfwxmvoqgsjrhhdnpkalelgktm"/>
                <a:ea typeface="Circular Book" charset="0"/>
                <a:cs typeface="Dlfwxmvoqgsjrhhdnpkalelgktm" panose="020B0604020101020102" pitchFamily="34" charset="0"/>
              </a:rPr>
              <a:t>assemble our DSH friends into a spectacular superhero team.</a:t>
            </a:r>
            <a:endParaRPr lang="en-US" sz="2000">
              <a:solidFill>
                <a:schemeClr val="tx1">
                  <a:alpha val="80000"/>
                </a:schemeClr>
              </a:solidFill>
              <a:latin typeface="Dlfwxmvoqgsjrhhdnpkalelgktm" panose="020B0604020101020102" pitchFamily="34" charset="0"/>
              <a:ea typeface="Circular Book" charset="0"/>
              <a:cs typeface="Dlfwxmvoqgsjrhhdnpkalelgktm" panose="020B0604020101020102" pitchFamily="34" charset="0"/>
            </a:endParaRPr>
          </a:p>
        </p:txBody>
      </p:sp>
      <p:sp>
        <p:nvSpPr>
          <p:cNvPr id="28" name="Rectangle 27"/>
          <p:cNvSpPr/>
          <p:nvPr/>
        </p:nvSpPr>
        <p:spPr>
          <a:xfrm>
            <a:off x="1866899" y="2276569"/>
            <a:ext cx="1570782" cy="294234"/>
          </a:xfrm>
          <a:prstGeom prst="rect">
            <a:avLst/>
          </a:prstGeom>
          <a:noFill/>
          <a:ln>
            <a:solidFill>
              <a:srgbClr val="FC4B4E"/>
            </a:solidFill>
          </a:ln>
        </p:spPr>
        <p:style>
          <a:lnRef idx="2">
            <a:schemeClr val="accent1">
              <a:shade val="50000"/>
            </a:schemeClr>
          </a:lnRef>
          <a:fillRef idx="1">
            <a:schemeClr val="accent1"/>
          </a:fillRef>
          <a:effectRef idx="0">
            <a:schemeClr val="accent1"/>
          </a:effectRef>
          <a:fontRef idx="minor">
            <a:schemeClr val="lt1"/>
          </a:fontRef>
        </p:style>
        <p:txBody>
          <a:bodyPr lIns="0" tIns="64008" rIns="0" rtlCol="0" anchor="ctr"/>
          <a:lstStyle/>
          <a:p>
            <a:pPr algn="ctr"/>
            <a:r>
              <a:rPr lang="en-US" sz="900" b="1" spc="200">
                <a:solidFill>
                  <a:srgbClr val="FC4B4E"/>
                </a:solidFill>
                <a:latin typeface="Circular Black" charset="0"/>
                <a:ea typeface="Circular Black" charset="0"/>
                <a:cs typeface="Circular Black" charset="0"/>
              </a:rPr>
              <a:t>ACTIVITY PACK</a:t>
            </a:r>
          </a:p>
        </p:txBody>
      </p:sp>
      <p:sp>
        <p:nvSpPr>
          <p:cNvPr id="29" name="Title 2"/>
          <p:cNvSpPr>
            <a:spLocks noGrp="1"/>
          </p:cNvSpPr>
          <p:nvPr>
            <p:ph type="title"/>
          </p:nvPr>
        </p:nvSpPr>
        <p:spPr>
          <a:xfrm>
            <a:off x="1866897" y="1089101"/>
            <a:ext cx="8298507" cy="808569"/>
          </a:xfrm>
        </p:spPr>
        <p:txBody>
          <a:bodyPr/>
          <a:lstStyle/>
          <a:p>
            <a:r>
              <a:rPr lang="en-US" sz="4000">
                <a:latin typeface="Px Grotesk Bold"/>
              </a:rPr>
              <a:t>Superheroes</a:t>
            </a:r>
            <a:r>
              <a:rPr lang="en-US" sz="4000">
                <a:solidFill>
                  <a:srgbClr val="1F1F1F"/>
                </a:solidFill>
                <a:latin typeface="Px Grotesk Bold"/>
              </a:rPr>
              <a:t> Unite</a:t>
            </a:r>
            <a:r>
              <a:rPr lang="en-US" sz="4000">
                <a:solidFill>
                  <a:schemeClr val="accent2">
                    <a:lumMod val="75000"/>
                  </a:schemeClr>
                </a:solidFill>
                <a:latin typeface="Px Grotesk Bold"/>
              </a:rPr>
              <a:t>! </a:t>
            </a:r>
            <a:endParaRPr lang="en-US" sz="4000">
              <a:latin typeface="Px Grotesk Bold"/>
            </a:endParaRPr>
          </a:p>
        </p:txBody>
      </p:sp>
      <p:sp>
        <p:nvSpPr>
          <p:cNvPr id="30" name="Shape 3624"/>
          <p:cNvSpPr/>
          <p:nvPr/>
        </p:nvSpPr>
        <p:spPr>
          <a:xfrm>
            <a:off x="3685026" y="2118926"/>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tx1"/>
          </a:solidFill>
          <a:ln w="12700">
            <a:miter lim="400000"/>
          </a:ln>
        </p:spPr>
        <p:txBody>
          <a:bodyPr lIns="38100" tIns="38100" rIns="38100" bIns="38100" anchor="ctr"/>
          <a:lstStyle/>
          <a:p>
            <a:endParaRPr>
              <a:solidFill>
                <a:prstClr val="black"/>
              </a:solidFill>
            </a:endParaRPr>
          </a:p>
        </p:txBody>
      </p:sp>
    </p:spTree>
    <p:extLst>
      <p:ext uri="{BB962C8B-B14F-4D97-AF65-F5344CB8AC3E}">
        <p14:creationId xmlns:p14="http://schemas.microsoft.com/office/powerpoint/2010/main" val="1788370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8488F9-C51C-47B0-80E1-51F4ED67999C}"/>
              </a:ext>
            </a:extLst>
          </p:cNvPr>
          <p:cNvSpPr>
            <a:spLocks noGrp="1"/>
          </p:cNvSpPr>
          <p:nvPr>
            <p:ph type="sldNum" sz="quarter" idx="10"/>
          </p:nvPr>
        </p:nvSpPr>
        <p:spPr/>
        <p:txBody>
          <a:bodyPr/>
          <a:lstStyle/>
          <a:p>
            <a:fld id="{D8D877B3-D348-4611-9BDB-C5374591D951}" type="slidenum">
              <a:rPr lang="en-US" smtClean="0"/>
              <a:pPr/>
              <a:t>10</a:t>
            </a:fld>
            <a:endParaRPr lang="en-US"/>
          </a:p>
        </p:txBody>
      </p:sp>
      <p:sp>
        <p:nvSpPr>
          <p:cNvPr id="8" name="TextBox 7">
            <a:extLst>
              <a:ext uri="{FF2B5EF4-FFF2-40B4-BE49-F238E27FC236}">
                <a16:creationId xmlns:a16="http://schemas.microsoft.com/office/drawing/2014/main" id="{8C930D16-0F04-40A5-8799-C44F5011A4F5}"/>
              </a:ext>
            </a:extLst>
          </p:cNvPr>
          <p:cNvSpPr txBox="1"/>
          <p:nvPr/>
        </p:nvSpPr>
        <p:spPr>
          <a:xfrm>
            <a:off x="1191412" y="1284321"/>
            <a:ext cx="10431329" cy="523220"/>
          </a:xfrm>
          <a:prstGeom prst="rect">
            <a:avLst/>
          </a:prstGeom>
          <a:noFill/>
        </p:spPr>
        <p:txBody>
          <a:bodyPr wrap="square" rtlCol="0" anchor="t">
            <a:spAutoFit/>
          </a:bodyPr>
          <a:lstStyle/>
          <a:p>
            <a:r>
              <a:rPr lang="en-GB" sz="1400">
                <a:latin typeface="Dlfwxmvoqgsjrhhdnpkalelgktm"/>
                <a:cs typeface="Dlfwxmvoqgsjrhhdnpkalelgktm" panose="020B0604020101020102" pitchFamily="34" charset="0"/>
              </a:rPr>
              <a:t>What would the ideal name be for this superhero? Brainstorm some suggestions below. </a:t>
            </a:r>
            <a:br>
              <a:rPr lang="en-GB" sz="1400">
                <a:latin typeface="Dlfwxmvoqgsjrhhdnpkalelgktm"/>
                <a:cs typeface="Dlfwxmvoqgsjrhhdnpkalelgktm" panose="020B0604020101020102" pitchFamily="34" charset="0"/>
              </a:rPr>
            </a:br>
            <a:r>
              <a:rPr lang="en-GB" sz="1400">
                <a:latin typeface="Dlfwxmvoqgsjrhhdnpkalelgktm"/>
                <a:cs typeface="Dlfwxmvoqgsjrhhdnpkalelgktm" panose="020B0604020101020102" pitchFamily="34" charset="0"/>
              </a:rPr>
              <a:t>When you decide on the final name, write it in the box above.</a:t>
            </a:r>
          </a:p>
        </p:txBody>
      </p:sp>
      <p:sp>
        <p:nvSpPr>
          <p:cNvPr id="13" name="Title 2">
            <a:extLst>
              <a:ext uri="{FF2B5EF4-FFF2-40B4-BE49-F238E27FC236}">
                <a16:creationId xmlns:a16="http://schemas.microsoft.com/office/drawing/2014/main" id="{3E9B85BA-4645-4F70-8F5D-5375E47CB29F}"/>
              </a:ext>
            </a:extLst>
          </p:cNvPr>
          <p:cNvSpPr>
            <a:spLocks noGrp="1"/>
          </p:cNvSpPr>
          <p:nvPr>
            <p:ph type="title"/>
          </p:nvPr>
        </p:nvSpPr>
        <p:spPr>
          <a:xfrm>
            <a:off x="1245105" y="100365"/>
            <a:ext cx="7427104" cy="808569"/>
          </a:xfrm>
        </p:spPr>
        <p:txBody>
          <a:bodyPr/>
          <a:lstStyle/>
          <a:p>
            <a:r>
              <a:rPr lang="en-US" sz="3600"/>
              <a:t>What’s my name</a:t>
            </a:r>
            <a:r>
              <a:rPr lang="en-US" sz="3600">
                <a:solidFill>
                  <a:schemeClr val="accent1"/>
                </a:solidFill>
              </a:rPr>
              <a:t>?</a:t>
            </a:r>
            <a:endParaRPr lang="en-US" sz="4000">
              <a:solidFill>
                <a:schemeClr val="accent1"/>
              </a:solidFill>
            </a:endParaRPr>
          </a:p>
        </p:txBody>
      </p:sp>
      <p:sp>
        <p:nvSpPr>
          <p:cNvPr id="10" name="Rectangle 9">
            <a:extLst>
              <a:ext uri="{FF2B5EF4-FFF2-40B4-BE49-F238E27FC236}">
                <a16:creationId xmlns:a16="http://schemas.microsoft.com/office/drawing/2014/main" id="{02452A29-8567-4CD6-9E9E-D534927FBFC5}"/>
              </a:ext>
            </a:extLst>
          </p:cNvPr>
          <p:cNvSpPr/>
          <p:nvPr/>
        </p:nvSpPr>
        <p:spPr>
          <a:xfrm>
            <a:off x="1296678" y="1921213"/>
            <a:ext cx="7554475" cy="4229545"/>
          </a:xfrm>
          <a:prstGeom prst="rect">
            <a:avLst/>
          </a:prstGeom>
          <a:ln w="15875"/>
        </p:spPr>
        <p:style>
          <a:lnRef idx="2">
            <a:schemeClr val="dk1"/>
          </a:lnRef>
          <a:fillRef idx="1">
            <a:schemeClr val="lt1"/>
          </a:fillRef>
          <a:effectRef idx="0">
            <a:schemeClr val="dk1"/>
          </a:effectRef>
          <a:fontRef idx="minor">
            <a:schemeClr val="dk1"/>
          </a:fontRef>
        </p:style>
        <p:txBody>
          <a:bodyPr rtlCol="0" anchor="ctr"/>
          <a:lstStyle/>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p:txBody>
      </p:sp>
      <p:sp>
        <p:nvSpPr>
          <p:cNvPr id="12" name="Rectangle 11">
            <a:extLst>
              <a:ext uri="{FF2B5EF4-FFF2-40B4-BE49-F238E27FC236}">
                <a16:creationId xmlns:a16="http://schemas.microsoft.com/office/drawing/2014/main" id="{50F4FF5E-4579-41C7-990C-6B62DDF6FF29}"/>
              </a:ext>
            </a:extLst>
          </p:cNvPr>
          <p:cNvSpPr/>
          <p:nvPr/>
        </p:nvSpPr>
        <p:spPr>
          <a:xfrm>
            <a:off x="6096000" y="282036"/>
            <a:ext cx="5827059" cy="496855"/>
          </a:xfrm>
          <a:prstGeom prst="rect">
            <a:avLst/>
          </a:prstGeom>
          <a:ln w="190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r>
              <a:rPr lang="en-GB" sz="1600">
                <a:latin typeface="Vccgvkeomvcbzblgwtwhjahvwjz" panose="020B0804020101010102" pitchFamily="34" charset="0"/>
                <a:cs typeface="Vccgvkeomvcbzblgwtwhjahvwjz" panose="020B0804020101010102" pitchFamily="34" charset="0"/>
              </a:rPr>
              <a:t>FINAL NAME</a:t>
            </a:r>
            <a:r>
              <a:rPr lang="en-GB" sz="1600">
                <a:solidFill>
                  <a:srgbClr val="FF0000"/>
                </a:solidFill>
                <a:latin typeface="Vccgvkeomvcbzblgwtwhjahvwjz" panose="020B0804020101010102" pitchFamily="34" charset="0"/>
                <a:cs typeface="Vccgvkeomvcbzblgwtwhjahvwjz" panose="020B0804020101010102" pitchFamily="34" charset="0"/>
              </a:rPr>
              <a:t>:</a:t>
            </a:r>
            <a:r>
              <a:rPr lang="en-GB" sz="1600">
                <a:latin typeface="Vccgvkeomvcbzblgwtwhjahvwjz" panose="020B0804020101010102" pitchFamily="34" charset="0"/>
                <a:cs typeface="Vccgvkeomvcbzblgwtwhjahvwjz" panose="020B0804020101010102" pitchFamily="34" charset="0"/>
              </a:rPr>
              <a:t> </a:t>
            </a:r>
          </a:p>
        </p:txBody>
      </p:sp>
      <p:grpSp>
        <p:nvGrpSpPr>
          <p:cNvPr id="22" name="Group 21">
            <a:extLst>
              <a:ext uri="{FF2B5EF4-FFF2-40B4-BE49-F238E27FC236}">
                <a16:creationId xmlns:a16="http://schemas.microsoft.com/office/drawing/2014/main" id="{8B4D63BF-92F1-4F3A-9900-A7AC4DC24719}"/>
              </a:ext>
            </a:extLst>
          </p:cNvPr>
          <p:cNvGrpSpPr/>
          <p:nvPr/>
        </p:nvGrpSpPr>
        <p:grpSpPr>
          <a:xfrm>
            <a:off x="8994588" y="1990363"/>
            <a:ext cx="3218352" cy="4012872"/>
            <a:chOff x="8938110" y="1990363"/>
            <a:chExt cx="3218352" cy="4012872"/>
          </a:xfrm>
        </p:grpSpPr>
        <p:pic>
          <p:nvPicPr>
            <p:cNvPr id="23" name="Picture 22">
              <a:extLst>
                <a:ext uri="{FF2B5EF4-FFF2-40B4-BE49-F238E27FC236}">
                  <a16:creationId xmlns:a16="http://schemas.microsoft.com/office/drawing/2014/main" id="{033CED43-051D-48B5-9D23-38C367FCC677}"/>
                </a:ext>
              </a:extLst>
            </p:cNvPr>
            <p:cNvPicPr>
              <a:picLocks noChangeAspect="1"/>
            </p:cNvPicPr>
            <p:nvPr/>
          </p:nvPicPr>
          <p:blipFill rotWithShape="1">
            <a:blip r:embed="rId2">
              <a:extLst>
                <a:ext uri="{28A0092B-C50C-407E-A947-70E740481C1C}">
                  <a14:useLocalDpi xmlns:a14="http://schemas.microsoft.com/office/drawing/2010/main" val="0"/>
                </a:ext>
              </a:extLst>
            </a:blip>
            <a:srcRect l="25672" t="5158" r="2812" b="10333"/>
            <a:stretch/>
          </p:blipFill>
          <p:spPr>
            <a:xfrm>
              <a:off x="8938110" y="1990363"/>
              <a:ext cx="3218352" cy="4012872"/>
            </a:xfrm>
            <a:prstGeom prst="rect">
              <a:avLst/>
            </a:prstGeom>
          </p:spPr>
        </p:pic>
        <p:sp>
          <p:nvSpPr>
            <p:cNvPr id="24" name="TextBox 23">
              <a:extLst>
                <a:ext uri="{FF2B5EF4-FFF2-40B4-BE49-F238E27FC236}">
                  <a16:creationId xmlns:a16="http://schemas.microsoft.com/office/drawing/2014/main" id="{29B20FEC-F17E-43E1-ADEB-3142D38E11D8}"/>
                </a:ext>
              </a:extLst>
            </p:cNvPr>
            <p:cNvSpPr txBox="1"/>
            <p:nvPr/>
          </p:nvSpPr>
          <p:spPr>
            <a:xfrm>
              <a:off x="9187355" y="2568805"/>
              <a:ext cx="1707967" cy="584775"/>
            </a:xfrm>
            <a:prstGeom prst="rect">
              <a:avLst/>
            </a:prstGeom>
            <a:noFill/>
          </p:spPr>
          <p:txBody>
            <a:bodyPr wrap="square" rtlCol="0">
              <a:spAutoFit/>
            </a:bodyPr>
            <a:lstStyle/>
            <a:p>
              <a:pPr algn="ctr"/>
              <a:r>
                <a:rPr lang="en-GB" sz="3200">
                  <a:solidFill>
                    <a:schemeClr val="tx1">
                      <a:lumMod val="90000"/>
                      <a:lumOff val="10000"/>
                    </a:schemeClr>
                  </a:solidFill>
                  <a:latin typeface="Px Grotesk Bold" panose="02060803030000020004" pitchFamily="18" charset="0"/>
                  <a:cs typeface="Dlfwxmvoqgsjrhhdnpkalelgktm" panose="020B0604020101020102" pitchFamily="34" charset="0"/>
                </a:rPr>
                <a:t>Leader</a:t>
              </a:r>
              <a:r>
                <a:rPr lang="en-GB" sz="3200">
                  <a:solidFill>
                    <a:schemeClr val="accent2">
                      <a:lumMod val="75000"/>
                    </a:schemeClr>
                  </a:solidFill>
                  <a:latin typeface="Px Grotesk Bold" panose="02060803030000020004" pitchFamily="18" charset="0"/>
                  <a:cs typeface="Dlfwxmvoqgsjrhhdnpkalelgktm" panose="020B0604020101020102" pitchFamily="34" charset="0"/>
                </a:rPr>
                <a:t>.</a:t>
              </a:r>
            </a:p>
          </p:txBody>
        </p:sp>
      </p:grpSp>
    </p:spTree>
    <p:extLst>
      <p:ext uri="{BB962C8B-B14F-4D97-AF65-F5344CB8AC3E}">
        <p14:creationId xmlns:p14="http://schemas.microsoft.com/office/powerpoint/2010/main" val="1913928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8488F9-C51C-47B0-80E1-51F4ED67999C}"/>
              </a:ext>
            </a:extLst>
          </p:cNvPr>
          <p:cNvSpPr>
            <a:spLocks noGrp="1"/>
          </p:cNvSpPr>
          <p:nvPr>
            <p:ph type="sldNum" sz="quarter" idx="10"/>
          </p:nvPr>
        </p:nvSpPr>
        <p:spPr/>
        <p:txBody>
          <a:bodyPr/>
          <a:lstStyle/>
          <a:p>
            <a:fld id="{D8D877B3-D348-4611-9BDB-C5374591D951}" type="slidenum">
              <a:rPr lang="en-US" smtClean="0"/>
              <a:pPr/>
              <a:t>11</a:t>
            </a:fld>
            <a:endParaRPr lang="en-US"/>
          </a:p>
        </p:txBody>
      </p:sp>
      <p:sp>
        <p:nvSpPr>
          <p:cNvPr id="8" name="TextBox 7">
            <a:extLst>
              <a:ext uri="{FF2B5EF4-FFF2-40B4-BE49-F238E27FC236}">
                <a16:creationId xmlns:a16="http://schemas.microsoft.com/office/drawing/2014/main" id="{8C930D16-0F04-40A5-8799-C44F5011A4F5}"/>
              </a:ext>
            </a:extLst>
          </p:cNvPr>
          <p:cNvSpPr txBox="1"/>
          <p:nvPr/>
        </p:nvSpPr>
        <p:spPr>
          <a:xfrm>
            <a:off x="1189170" y="742060"/>
            <a:ext cx="10650217" cy="523220"/>
          </a:xfrm>
          <a:prstGeom prst="rect">
            <a:avLst/>
          </a:prstGeom>
          <a:noFill/>
        </p:spPr>
        <p:txBody>
          <a:bodyPr wrap="square" rtlCol="0" anchor="t">
            <a:spAutoFit/>
          </a:bodyPr>
          <a:lstStyle/>
          <a:p>
            <a:r>
              <a:rPr lang="en-GB" sz="1400">
                <a:latin typeface="Dlfwxmvoqgsjrhhdnpkalelgktm"/>
                <a:cs typeface="Dlfwxmvoqgsjrhhdnpkalelgktm" panose="020B0604020101020102" pitchFamily="34" charset="0"/>
              </a:rPr>
              <a:t>Fill in the table below to list the types of things that this superhero likes and dislikes. Are there any key personality traits that they have?</a:t>
            </a:r>
          </a:p>
        </p:txBody>
      </p:sp>
      <p:graphicFrame>
        <p:nvGraphicFramePr>
          <p:cNvPr id="3" name="Table 5">
            <a:extLst>
              <a:ext uri="{FF2B5EF4-FFF2-40B4-BE49-F238E27FC236}">
                <a16:creationId xmlns:a16="http://schemas.microsoft.com/office/drawing/2014/main" id="{325C2198-621F-4F34-9468-FD75A863C4AE}"/>
              </a:ext>
            </a:extLst>
          </p:cNvPr>
          <p:cNvGraphicFramePr>
            <a:graphicFrameLocks noGrp="1"/>
          </p:cNvGraphicFramePr>
          <p:nvPr>
            <p:extLst>
              <p:ext uri="{D42A27DB-BD31-4B8C-83A1-F6EECF244321}">
                <p14:modId xmlns:p14="http://schemas.microsoft.com/office/powerpoint/2010/main" val="3256706385"/>
              </p:ext>
            </p:extLst>
          </p:nvPr>
        </p:nvGraphicFramePr>
        <p:xfrm>
          <a:off x="1281438" y="1374588"/>
          <a:ext cx="7713150" cy="4790000"/>
        </p:xfrm>
        <a:graphic>
          <a:graphicData uri="http://schemas.openxmlformats.org/drawingml/2006/table">
            <a:tbl>
              <a:tblPr firstRow="1" bandRow="1">
                <a:tableStyleId>{5940675A-B579-460E-94D1-54222C63F5DA}</a:tableStyleId>
              </a:tblPr>
              <a:tblGrid>
                <a:gridCol w="3856575">
                  <a:extLst>
                    <a:ext uri="{9D8B030D-6E8A-4147-A177-3AD203B41FA5}">
                      <a16:colId xmlns:a16="http://schemas.microsoft.com/office/drawing/2014/main" val="3571340838"/>
                    </a:ext>
                  </a:extLst>
                </a:gridCol>
                <a:gridCol w="3856575">
                  <a:extLst>
                    <a:ext uri="{9D8B030D-6E8A-4147-A177-3AD203B41FA5}">
                      <a16:colId xmlns:a16="http://schemas.microsoft.com/office/drawing/2014/main" val="2952042167"/>
                    </a:ext>
                  </a:extLst>
                </a:gridCol>
              </a:tblGrid>
              <a:tr h="479000">
                <a:tc>
                  <a:txBody>
                    <a:bodyPr/>
                    <a:lstStyle/>
                    <a:p>
                      <a:pPr algn="ctr"/>
                      <a:r>
                        <a:rPr lang="en-GB" sz="1600">
                          <a:solidFill>
                            <a:schemeClr val="accent1"/>
                          </a:solidFill>
                          <a:latin typeface="Vccgvkeomvcbzblgwtwhjahvwjz" panose="020B0804020101010102" pitchFamily="34" charset="0"/>
                          <a:cs typeface="Vccgvkeomvcbzblgwtwhjahvwjz" panose="020B0804020101010102" pitchFamily="34" charset="0"/>
                        </a:rPr>
                        <a:t>Likes</a:t>
                      </a:r>
                    </a:p>
                  </a:txBody>
                  <a:tcPr/>
                </a:tc>
                <a:tc>
                  <a:txBody>
                    <a:bodyPr/>
                    <a:lstStyle/>
                    <a:p>
                      <a:pPr algn="ctr"/>
                      <a:r>
                        <a:rPr lang="en-GB" sz="1600">
                          <a:solidFill>
                            <a:schemeClr val="accent1"/>
                          </a:solidFill>
                          <a:latin typeface="Vccgvkeomvcbzblgwtwhjahvwjz" panose="020B0804020101010102" pitchFamily="34" charset="0"/>
                          <a:cs typeface="Vccgvkeomvcbzblgwtwhjahvwjz" panose="020B0804020101010102" pitchFamily="34" charset="0"/>
                        </a:rPr>
                        <a:t>Dislikes</a:t>
                      </a:r>
                    </a:p>
                  </a:txBody>
                  <a:tcPr/>
                </a:tc>
                <a:extLst>
                  <a:ext uri="{0D108BD9-81ED-4DB2-BD59-A6C34878D82A}">
                    <a16:rowId xmlns:a16="http://schemas.microsoft.com/office/drawing/2014/main" val="1137441186"/>
                  </a:ext>
                </a:extLst>
              </a:tr>
              <a:tr h="479000">
                <a:tc>
                  <a:txBody>
                    <a:bodyPr/>
                    <a:lstStyle/>
                    <a:p>
                      <a:pPr algn="ctr"/>
                      <a:r>
                        <a:rPr lang="en-GB" sz="1400" i="1">
                          <a:latin typeface="Dlfwxmvoqgsjrhhdnpkalelgktm" panose="020B0604020101020102" pitchFamily="34" charset="0"/>
                          <a:cs typeface="Dlfwxmvoqgsjrhhdnpkalelgktm" panose="020B0604020101020102" pitchFamily="34" charset="0"/>
                        </a:rPr>
                        <a:t>e.g. likes travelling</a:t>
                      </a:r>
                    </a:p>
                  </a:txBody>
                  <a:tcPr/>
                </a:tc>
                <a:tc>
                  <a:txBody>
                    <a:bodyPr/>
                    <a:lstStyle/>
                    <a:p>
                      <a:pPr algn="ctr"/>
                      <a:r>
                        <a:rPr lang="en-GB" sz="1400" i="1">
                          <a:latin typeface="Dlfwxmvoqgsjrhhdnpkalelgktm" panose="020B0604020101020102" pitchFamily="34" charset="0"/>
                          <a:cs typeface="Dlfwxmvoqgsjrhhdnpkalelgktm" panose="020B0604020101020102" pitchFamily="34" charset="0"/>
                        </a:rPr>
                        <a:t>e.g. doesn’t like ice cream</a:t>
                      </a:r>
                    </a:p>
                  </a:txBody>
                  <a:tcPr/>
                </a:tc>
                <a:extLst>
                  <a:ext uri="{0D108BD9-81ED-4DB2-BD59-A6C34878D82A}">
                    <a16:rowId xmlns:a16="http://schemas.microsoft.com/office/drawing/2014/main" val="570280189"/>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4156374901"/>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1866139993"/>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3845318485"/>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1131071921"/>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2574662803"/>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199938022"/>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256959551"/>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3205642987"/>
                  </a:ext>
                </a:extLst>
              </a:tr>
            </a:tbl>
          </a:graphicData>
        </a:graphic>
      </p:graphicFrame>
      <p:sp>
        <p:nvSpPr>
          <p:cNvPr id="13" name="Title 2">
            <a:extLst>
              <a:ext uri="{FF2B5EF4-FFF2-40B4-BE49-F238E27FC236}">
                <a16:creationId xmlns:a16="http://schemas.microsoft.com/office/drawing/2014/main" id="{3E9B85BA-4645-4F70-8F5D-5375E47CB29F}"/>
              </a:ext>
            </a:extLst>
          </p:cNvPr>
          <p:cNvSpPr>
            <a:spLocks noGrp="1"/>
          </p:cNvSpPr>
          <p:nvPr>
            <p:ph type="title"/>
          </p:nvPr>
        </p:nvSpPr>
        <p:spPr>
          <a:xfrm>
            <a:off x="1245104" y="100365"/>
            <a:ext cx="10375395" cy="808569"/>
          </a:xfrm>
        </p:spPr>
        <p:txBody>
          <a:bodyPr/>
          <a:lstStyle/>
          <a:p>
            <a:r>
              <a:rPr lang="en-US"/>
              <a:t>What type of personality do I have</a:t>
            </a:r>
            <a:r>
              <a:rPr lang="en-US">
                <a:solidFill>
                  <a:schemeClr val="accent1"/>
                </a:solidFill>
              </a:rPr>
              <a:t>?</a:t>
            </a:r>
            <a:endParaRPr lang="en-US" sz="4000">
              <a:solidFill>
                <a:schemeClr val="accent1"/>
              </a:solidFill>
            </a:endParaRPr>
          </a:p>
        </p:txBody>
      </p:sp>
      <p:grpSp>
        <p:nvGrpSpPr>
          <p:cNvPr id="5" name="Group 4">
            <a:extLst>
              <a:ext uri="{FF2B5EF4-FFF2-40B4-BE49-F238E27FC236}">
                <a16:creationId xmlns:a16="http://schemas.microsoft.com/office/drawing/2014/main" id="{6B618FC4-D0D0-43E2-A86B-A76A25E82B29}"/>
              </a:ext>
            </a:extLst>
          </p:cNvPr>
          <p:cNvGrpSpPr/>
          <p:nvPr/>
        </p:nvGrpSpPr>
        <p:grpSpPr>
          <a:xfrm>
            <a:off x="8938383" y="2018095"/>
            <a:ext cx="3146837" cy="3783289"/>
            <a:chOff x="8938383" y="1998639"/>
            <a:chExt cx="3146837" cy="3783289"/>
          </a:xfrm>
        </p:grpSpPr>
        <p:sp>
          <p:nvSpPr>
            <p:cNvPr id="10" name="TextBox 9">
              <a:extLst>
                <a:ext uri="{FF2B5EF4-FFF2-40B4-BE49-F238E27FC236}">
                  <a16:creationId xmlns:a16="http://schemas.microsoft.com/office/drawing/2014/main" id="{207BF27A-DE6D-4310-A5CF-920B97C9425B}"/>
                </a:ext>
              </a:extLst>
            </p:cNvPr>
            <p:cNvSpPr txBox="1"/>
            <p:nvPr/>
          </p:nvSpPr>
          <p:spPr>
            <a:xfrm>
              <a:off x="8938383" y="1998639"/>
              <a:ext cx="2997426" cy="646331"/>
            </a:xfrm>
            <a:prstGeom prst="rect">
              <a:avLst/>
            </a:prstGeom>
            <a:noFill/>
          </p:spPr>
          <p:txBody>
            <a:bodyPr wrap="square" rtlCol="0">
              <a:spAutoFit/>
            </a:bodyPr>
            <a:lstStyle/>
            <a:p>
              <a:pPr algn="ctr"/>
              <a:r>
                <a:rPr lang="en-GB" sz="3600">
                  <a:solidFill>
                    <a:schemeClr val="tx1">
                      <a:lumMod val="90000"/>
                      <a:lumOff val="10000"/>
                    </a:schemeClr>
                  </a:solidFill>
                  <a:latin typeface="Px Grotesk Bold" panose="02060803030000020004" pitchFamily="18" charset="0"/>
                  <a:cs typeface="Dlfwxmvoqgsjrhhdnpkalelgktm" panose="020B0604020101020102" pitchFamily="34" charset="0"/>
                </a:rPr>
                <a:t>Explorer</a:t>
              </a:r>
              <a:r>
                <a:rPr lang="en-GB" sz="3600">
                  <a:solidFill>
                    <a:schemeClr val="accent2">
                      <a:lumMod val="75000"/>
                    </a:schemeClr>
                  </a:solidFill>
                  <a:latin typeface="Px Grotesk Bold" panose="02060803030000020004" pitchFamily="18" charset="0"/>
                  <a:cs typeface="Dlfwxmvoqgsjrhhdnpkalelgktm" panose="020B0604020101020102" pitchFamily="34" charset="0"/>
                </a:rPr>
                <a:t>.</a:t>
              </a:r>
            </a:p>
          </p:txBody>
        </p:sp>
        <p:pic>
          <p:nvPicPr>
            <p:cNvPr id="12" name="Picture 11">
              <a:extLst>
                <a:ext uri="{FF2B5EF4-FFF2-40B4-BE49-F238E27FC236}">
                  <a16:creationId xmlns:a16="http://schemas.microsoft.com/office/drawing/2014/main" id="{CD3D21DA-8CC3-4CA4-847B-CC8FB5D6034D}"/>
                </a:ext>
              </a:extLst>
            </p:cNvPr>
            <p:cNvPicPr>
              <a:picLocks noChangeAspect="1"/>
            </p:cNvPicPr>
            <p:nvPr/>
          </p:nvPicPr>
          <p:blipFill rotWithShape="1">
            <a:blip r:embed="rId2">
              <a:extLst>
                <a:ext uri="{28A0092B-C50C-407E-A947-70E740481C1C}">
                  <a14:useLocalDpi xmlns:a14="http://schemas.microsoft.com/office/drawing/2010/main" val="0"/>
                </a:ext>
              </a:extLst>
            </a:blip>
            <a:srcRect l="28886" t="23589" r="10847" b="4220"/>
            <a:stretch/>
          </p:blipFill>
          <p:spPr>
            <a:xfrm>
              <a:off x="9366489" y="2345680"/>
              <a:ext cx="2718731" cy="3436248"/>
            </a:xfrm>
            <a:prstGeom prst="rect">
              <a:avLst/>
            </a:prstGeom>
          </p:spPr>
        </p:pic>
      </p:grpSp>
    </p:spTree>
    <p:extLst>
      <p:ext uri="{BB962C8B-B14F-4D97-AF65-F5344CB8AC3E}">
        <p14:creationId xmlns:p14="http://schemas.microsoft.com/office/powerpoint/2010/main" val="641332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8488F9-C51C-47B0-80E1-51F4ED67999C}"/>
              </a:ext>
            </a:extLst>
          </p:cNvPr>
          <p:cNvSpPr>
            <a:spLocks noGrp="1"/>
          </p:cNvSpPr>
          <p:nvPr>
            <p:ph type="sldNum" sz="quarter" idx="10"/>
          </p:nvPr>
        </p:nvSpPr>
        <p:spPr/>
        <p:txBody>
          <a:bodyPr/>
          <a:lstStyle/>
          <a:p>
            <a:fld id="{D8D877B3-D348-4611-9BDB-C5374591D951}" type="slidenum">
              <a:rPr lang="en-US" smtClean="0"/>
              <a:pPr/>
              <a:t>12</a:t>
            </a:fld>
            <a:endParaRPr lang="en-US"/>
          </a:p>
        </p:txBody>
      </p:sp>
      <p:sp>
        <p:nvSpPr>
          <p:cNvPr id="8" name="TextBox 7">
            <a:extLst>
              <a:ext uri="{FF2B5EF4-FFF2-40B4-BE49-F238E27FC236}">
                <a16:creationId xmlns:a16="http://schemas.microsoft.com/office/drawing/2014/main" id="{8C930D16-0F04-40A5-8799-C44F5011A4F5}"/>
              </a:ext>
            </a:extLst>
          </p:cNvPr>
          <p:cNvSpPr txBox="1"/>
          <p:nvPr/>
        </p:nvSpPr>
        <p:spPr>
          <a:xfrm>
            <a:off x="1191412" y="1284321"/>
            <a:ext cx="10431329" cy="523220"/>
          </a:xfrm>
          <a:prstGeom prst="rect">
            <a:avLst/>
          </a:prstGeom>
          <a:noFill/>
        </p:spPr>
        <p:txBody>
          <a:bodyPr wrap="square" rtlCol="0" anchor="t">
            <a:spAutoFit/>
          </a:bodyPr>
          <a:lstStyle/>
          <a:p>
            <a:r>
              <a:rPr lang="en-GB" sz="1400">
                <a:latin typeface="Dlfwxmvoqgsjrhhdnpkalelgktm"/>
                <a:cs typeface="Dlfwxmvoqgsjrhhdnpkalelgktm" panose="020B0604020101020102" pitchFamily="34" charset="0"/>
              </a:rPr>
              <a:t>What would the ideal name be for this superhero? Brainstorm some suggestions below. </a:t>
            </a:r>
            <a:br>
              <a:rPr lang="en-GB" sz="1400">
                <a:latin typeface="Dlfwxmvoqgsjrhhdnpkalelgktm"/>
                <a:cs typeface="Dlfwxmvoqgsjrhhdnpkalelgktm" panose="020B0604020101020102" pitchFamily="34" charset="0"/>
              </a:rPr>
            </a:br>
            <a:r>
              <a:rPr lang="en-GB" sz="1400">
                <a:latin typeface="Dlfwxmvoqgsjrhhdnpkalelgktm"/>
                <a:cs typeface="Dlfwxmvoqgsjrhhdnpkalelgktm" panose="020B0604020101020102" pitchFamily="34" charset="0"/>
              </a:rPr>
              <a:t>When you decide on the final name, write it in the box above.</a:t>
            </a:r>
          </a:p>
        </p:txBody>
      </p:sp>
      <p:sp>
        <p:nvSpPr>
          <p:cNvPr id="13" name="Title 2">
            <a:extLst>
              <a:ext uri="{FF2B5EF4-FFF2-40B4-BE49-F238E27FC236}">
                <a16:creationId xmlns:a16="http://schemas.microsoft.com/office/drawing/2014/main" id="{3E9B85BA-4645-4F70-8F5D-5375E47CB29F}"/>
              </a:ext>
            </a:extLst>
          </p:cNvPr>
          <p:cNvSpPr>
            <a:spLocks noGrp="1"/>
          </p:cNvSpPr>
          <p:nvPr>
            <p:ph type="title"/>
          </p:nvPr>
        </p:nvSpPr>
        <p:spPr>
          <a:xfrm>
            <a:off x="1245105" y="100365"/>
            <a:ext cx="7427104" cy="808569"/>
          </a:xfrm>
        </p:spPr>
        <p:txBody>
          <a:bodyPr/>
          <a:lstStyle/>
          <a:p>
            <a:r>
              <a:rPr lang="en-US" sz="3600"/>
              <a:t>What’s my name</a:t>
            </a:r>
            <a:r>
              <a:rPr lang="en-US" sz="3600">
                <a:solidFill>
                  <a:schemeClr val="accent1"/>
                </a:solidFill>
              </a:rPr>
              <a:t>?</a:t>
            </a:r>
            <a:endParaRPr lang="en-US" sz="4000">
              <a:solidFill>
                <a:schemeClr val="accent1"/>
              </a:solidFill>
            </a:endParaRPr>
          </a:p>
        </p:txBody>
      </p:sp>
      <p:sp>
        <p:nvSpPr>
          <p:cNvPr id="10" name="Rectangle 9">
            <a:extLst>
              <a:ext uri="{FF2B5EF4-FFF2-40B4-BE49-F238E27FC236}">
                <a16:creationId xmlns:a16="http://schemas.microsoft.com/office/drawing/2014/main" id="{02452A29-8567-4CD6-9E9E-D534927FBFC5}"/>
              </a:ext>
            </a:extLst>
          </p:cNvPr>
          <p:cNvSpPr/>
          <p:nvPr/>
        </p:nvSpPr>
        <p:spPr>
          <a:xfrm>
            <a:off x="1296678" y="1921213"/>
            <a:ext cx="7554475" cy="4229545"/>
          </a:xfrm>
          <a:prstGeom prst="rect">
            <a:avLst/>
          </a:prstGeom>
          <a:ln w="15875"/>
        </p:spPr>
        <p:style>
          <a:lnRef idx="2">
            <a:schemeClr val="dk1"/>
          </a:lnRef>
          <a:fillRef idx="1">
            <a:schemeClr val="lt1"/>
          </a:fillRef>
          <a:effectRef idx="0">
            <a:schemeClr val="dk1"/>
          </a:effectRef>
          <a:fontRef idx="minor">
            <a:schemeClr val="dk1"/>
          </a:fontRef>
        </p:style>
        <p:txBody>
          <a:bodyPr rtlCol="0" anchor="ctr"/>
          <a:lstStyle/>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p:txBody>
      </p:sp>
      <p:sp>
        <p:nvSpPr>
          <p:cNvPr id="12" name="Rectangle 11">
            <a:extLst>
              <a:ext uri="{FF2B5EF4-FFF2-40B4-BE49-F238E27FC236}">
                <a16:creationId xmlns:a16="http://schemas.microsoft.com/office/drawing/2014/main" id="{50F4FF5E-4579-41C7-990C-6B62DDF6FF29}"/>
              </a:ext>
            </a:extLst>
          </p:cNvPr>
          <p:cNvSpPr/>
          <p:nvPr/>
        </p:nvSpPr>
        <p:spPr>
          <a:xfrm>
            <a:off x="6096000" y="282036"/>
            <a:ext cx="5827059" cy="496855"/>
          </a:xfrm>
          <a:prstGeom prst="rect">
            <a:avLst/>
          </a:prstGeom>
          <a:ln w="190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r>
              <a:rPr lang="en-GB" sz="1600">
                <a:latin typeface="Vccgvkeomvcbzblgwtwhjahvwjz" panose="020B0804020101010102" pitchFamily="34" charset="0"/>
                <a:cs typeface="Vccgvkeomvcbzblgwtwhjahvwjz" panose="020B0804020101010102" pitchFamily="34" charset="0"/>
              </a:rPr>
              <a:t>FINAL NAME</a:t>
            </a:r>
            <a:r>
              <a:rPr lang="en-GB" sz="1600">
                <a:solidFill>
                  <a:srgbClr val="FF0000"/>
                </a:solidFill>
                <a:latin typeface="Vccgvkeomvcbzblgwtwhjahvwjz" panose="020B0804020101010102" pitchFamily="34" charset="0"/>
                <a:cs typeface="Vccgvkeomvcbzblgwtwhjahvwjz" panose="020B0804020101010102" pitchFamily="34" charset="0"/>
              </a:rPr>
              <a:t>:</a:t>
            </a:r>
            <a:r>
              <a:rPr lang="en-GB" sz="1600">
                <a:latin typeface="Vccgvkeomvcbzblgwtwhjahvwjz" panose="020B0804020101010102" pitchFamily="34" charset="0"/>
                <a:cs typeface="Vccgvkeomvcbzblgwtwhjahvwjz" panose="020B0804020101010102" pitchFamily="34" charset="0"/>
              </a:rPr>
              <a:t> </a:t>
            </a:r>
          </a:p>
        </p:txBody>
      </p:sp>
      <p:grpSp>
        <p:nvGrpSpPr>
          <p:cNvPr id="11" name="Group 10">
            <a:extLst>
              <a:ext uri="{FF2B5EF4-FFF2-40B4-BE49-F238E27FC236}">
                <a16:creationId xmlns:a16="http://schemas.microsoft.com/office/drawing/2014/main" id="{BD7122C0-6597-42E3-BA22-BF57379AE768}"/>
              </a:ext>
            </a:extLst>
          </p:cNvPr>
          <p:cNvGrpSpPr/>
          <p:nvPr/>
        </p:nvGrpSpPr>
        <p:grpSpPr>
          <a:xfrm>
            <a:off x="8938383" y="1998639"/>
            <a:ext cx="3146837" cy="3783289"/>
            <a:chOff x="8938383" y="1998639"/>
            <a:chExt cx="3146837" cy="3783289"/>
          </a:xfrm>
        </p:grpSpPr>
        <p:sp>
          <p:nvSpPr>
            <p:cNvPr id="14" name="TextBox 13">
              <a:extLst>
                <a:ext uri="{FF2B5EF4-FFF2-40B4-BE49-F238E27FC236}">
                  <a16:creationId xmlns:a16="http://schemas.microsoft.com/office/drawing/2014/main" id="{8DE701D6-F3D7-45BC-9A4D-098320296201}"/>
                </a:ext>
              </a:extLst>
            </p:cNvPr>
            <p:cNvSpPr txBox="1"/>
            <p:nvPr/>
          </p:nvSpPr>
          <p:spPr>
            <a:xfrm>
              <a:off x="8938383" y="1998639"/>
              <a:ext cx="2997426" cy="646331"/>
            </a:xfrm>
            <a:prstGeom prst="rect">
              <a:avLst/>
            </a:prstGeom>
            <a:noFill/>
          </p:spPr>
          <p:txBody>
            <a:bodyPr wrap="square" rtlCol="0">
              <a:spAutoFit/>
            </a:bodyPr>
            <a:lstStyle/>
            <a:p>
              <a:pPr algn="ctr"/>
              <a:r>
                <a:rPr lang="en-GB" sz="3600">
                  <a:solidFill>
                    <a:schemeClr val="tx1">
                      <a:lumMod val="90000"/>
                      <a:lumOff val="10000"/>
                    </a:schemeClr>
                  </a:solidFill>
                  <a:latin typeface="Px Grotesk Bold" panose="02060803030000020004" pitchFamily="18" charset="0"/>
                  <a:cs typeface="Dlfwxmvoqgsjrhhdnpkalelgktm" panose="020B0604020101020102" pitchFamily="34" charset="0"/>
                </a:rPr>
                <a:t>Explorer</a:t>
              </a:r>
              <a:r>
                <a:rPr lang="en-GB" sz="3600">
                  <a:solidFill>
                    <a:schemeClr val="accent2">
                      <a:lumMod val="75000"/>
                    </a:schemeClr>
                  </a:solidFill>
                  <a:latin typeface="Px Grotesk Bold" panose="02060803030000020004" pitchFamily="18" charset="0"/>
                  <a:cs typeface="Dlfwxmvoqgsjrhhdnpkalelgktm" panose="020B0604020101020102" pitchFamily="34" charset="0"/>
                </a:rPr>
                <a:t>.</a:t>
              </a:r>
            </a:p>
          </p:txBody>
        </p:sp>
        <p:pic>
          <p:nvPicPr>
            <p:cNvPr id="15" name="Picture 14">
              <a:extLst>
                <a:ext uri="{FF2B5EF4-FFF2-40B4-BE49-F238E27FC236}">
                  <a16:creationId xmlns:a16="http://schemas.microsoft.com/office/drawing/2014/main" id="{E877ABBE-FBFF-48A1-9C9B-6C9157BE429C}"/>
                </a:ext>
              </a:extLst>
            </p:cNvPr>
            <p:cNvPicPr>
              <a:picLocks noChangeAspect="1"/>
            </p:cNvPicPr>
            <p:nvPr/>
          </p:nvPicPr>
          <p:blipFill rotWithShape="1">
            <a:blip r:embed="rId2">
              <a:extLst>
                <a:ext uri="{28A0092B-C50C-407E-A947-70E740481C1C}">
                  <a14:useLocalDpi xmlns:a14="http://schemas.microsoft.com/office/drawing/2010/main" val="0"/>
                </a:ext>
              </a:extLst>
            </a:blip>
            <a:srcRect l="28886" t="23589" r="10847" b="4220"/>
            <a:stretch/>
          </p:blipFill>
          <p:spPr>
            <a:xfrm>
              <a:off x="9366489" y="2345680"/>
              <a:ext cx="2718731" cy="3436248"/>
            </a:xfrm>
            <a:prstGeom prst="rect">
              <a:avLst/>
            </a:prstGeom>
          </p:spPr>
        </p:pic>
      </p:grpSp>
    </p:spTree>
    <p:extLst>
      <p:ext uri="{BB962C8B-B14F-4D97-AF65-F5344CB8AC3E}">
        <p14:creationId xmlns:p14="http://schemas.microsoft.com/office/powerpoint/2010/main" val="1009709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8488F9-C51C-47B0-80E1-51F4ED67999C}"/>
              </a:ext>
            </a:extLst>
          </p:cNvPr>
          <p:cNvSpPr>
            <a:spLocks noGrp="1"/>
          </p:cNvSpPr>
          <p:nvPr>
            <p:ph type="sldNum" sz="quarter" idx="10"/>
          </p:nvPr>
        </p:nvSpPr>
        <p:spPr/>
        <p:txBody>
          <a:bodyPr/>
          <a:lstStyle/>
          <a:p>
            <a:fld id="{D8D877B3-D348-4611-9BDB-C5374591D951}" type="slidenum">
              <a:rPr lang="en-US" smtClean="0"/>
              <a:pPr/>
              <a:t>13</a:t>
            </a:fld>
            <a:endParaRPr lang="en-US"/>
          </a:p>
        </p:txBody>
      </p:sp>
      <p:sp>
        <p:nvSpPr>
          <p:cNvPr id="8" name="TextBox 7">
            <a:extLst>
              <a:ext uri="{FF2B5EF4-FFF2-40B4-BE49-F238E27FC236}">
                <a16:creationId xmlns:a16="http://schemas.microsoft.com/office/drawing/2014/main" id="{8C930D16-0F04-40A5-8799-C44F5011A4F5}"/>
              </a:ext>
            </a:extLst>
          </p:cNvPr>
          <p:cNvSpPr txBox="1"/>
          <p:nvPr/>
        </p:nvSpPr>
        <p:spPr>
          <a:xfrm>
            <a:off x="1189170" y="742060"/>
            <a:ext cx="10650217" cy="523220"/>
          </a:xfrm>
          <a:prstGeom prst="rect">
            <a:avLst/>
          </a:prstGeom>
          <a:noFill/>
        </p:spPr>
        <p:txBody>
          <a:bodyPr wrap="square" rtlCol="0" anchor="t">
            <a:spAutoFit/>
          </a:bodyPr>
          <a:lstStyle/>
          <a:p>
            <a:r>
              <a:rPr lang="en-GB" sz="1400">
                <a:latin typeface="Dlfwxmvoqgsjrhhdnpkalelgktm"/>
                <a:cs typeface="Dlfwxmvoqgsjrhhdnpkalelgktm" panose="020B0604020101020102" pitchFamily="34" charset="0"/>
              </a:rPr>
              <a:t>Fill in the table below to list the types of things that this superhero likes and dislikes. Are there any key personality traits that they have?</a:t>
            </a:r>
          </a:p>
        </p:txBody>
      </p:sp>
      <p:graphicFrame>
        <p:nvGraphicFramePr>
          <p:cNvPr id="3" name="Table 5">
            <a:extLst>
              <a:ext uri="{FF2B5EF4-FFF2-40B4-BE49-F238E27FC236}">
                <a16:creationId xmlns:a16="http://schemas.microsoft.com/office/drawing/2014/main" id="{325C2198-621F-4F34-9468-FD75A863C4AE}"/>
              </a:ext>
            </a:extLst>
          </p:cNvPr>
          <p:cNvGraphicFramePr>
            <a:graphicFrameLocks noGrp="1"/>
          </p:cNvGraphicFramePr>
          <p:nvPr>
            <p:extLst>
              <p:ext uri="{D42A27DB-BD31-4B8C-83A1-F6EECF244321}">
                <p14:modId xmlns:p14="http://schemas.microsoft.com/office/powerpoint/2010/main" val="562479979"/>
              </p:ext>
            </p:extLst>
          </p:nvPr>
        </p:nvGraphicFramePr>
        <p:xfrm>
          <a:off x="1281438" y="1374588"/>
          <a:ext cx="7713150" cy="4790000"/>
        </p:xfrm>
        <a:graphic>
          <a:graphicData uri="http://schemas.openxmlformats.org/drawingml/2006/table">
            <a:tbl>
              <a:tblPr firstRow="1" bandRow="1">
                <a:tableStyleId>{5940675A-B579-460E-94D1-54222C63F5DA}</a:tableStyleId>
              </a:tblPr>
              <a:tblGrid>
                <a:gridCol w="3856575">
                  <a:extLst>
                    <a:ext uri="{9D8B030D-6E8A-4147-A177-3AD203B41FA5}">
                      <a16:colId xmlns:a16="http://schemas.microsoft.com/office/drawing/2014/main" val="3571340838"/>
                    </a:ext>
                  </a:extLst>
                </a:gridCol>
                <a:gridCol w="3856575">
                  <a:extLst>
                    <a:ext uri="{9D8B030D-6E8A-4147-A177-3AD203B41FA5}">
                      <a16:colId xmlns:a16="http://schemas.microsoft.com/office/drawing/2014/main" val="2952042167"/>
                    </a:ext>
                  </a:extLst>
                </a:gridCol>
              </a:tblGrid>
              <a:tr h="479000">
                <a:tc>
                  <a:txBody>
                    <a:bodyPr/>
                    <a:lstStyle/>
                    <a:p>
                      <a:pPr algn="ctr"/>
                      <a:r>
                        <a:rPr lang="en-GB" sz="1600">
                          <a:solidFill>
                            <a:schemeClr val="accent1"/>
                          </a:solidFill>
                          <a:latin typeface="Vccgvkeomvcbzblgwtwhjahvwjz" panose="020B0804020101010102" pitchFamily="34" charset="0"/>
                          <a:cs typeface="Vccgvkeomvcbzblgwtwhjahvwjz" panose="020B0804020101010102" pitchFamily="34" charset="0"/>
                        </a:rPr>
                        <a:t>Likes</a:t>
                      </a:r>
                    </a:p>
                  </a:txBody>
                  <a:tcPr/>
                </a:tc>
                <a:tc>
                  <a:txBody>
                    <a:bodyPr/>
                    <a:lstStyle/>
                    <a:p>
                      <a:pPr algn="ctr"/>
                      <a:r>
                        <a:rPr lang="en-GB" sz="1600">
                          <a:solidFill>
                            <a:schemeClr val="accent1"/>
                          </a:solidFill>
                          <a:latin typeface="Vccgvkeomvcbzblgwtwhjahvwjz" panose="020B0804020101010102" pitchFamily="34" charset="0"/>
                          <a:cs typeface="Vccgvkeomvcbzblgwtwhjahvwjz" panose="020B0804020101010102" pitchFamily="34" charset="0"/>
                        </a:rPr>
                        <a:t>Dislikes</a:t>
                      </a:r>
                    </a:p>
                  </a:txBody>
                  <a:tcPr/>
                </a:tc>
                <a:extLst>
                  <a:ext uri="{0D108BD9-81ED-4DB2-BD59-A6C34878D82A}">
                    <a16:rowId xmlns:a16="http://schemas.microsoft.com/office/drawing/2014/main" val="1137441186"/>
                  </a:ext>
                </a:extLst>
              </a:tr>
              <a:tr h="479000">
                <a:tc>
                  <a:txBody>
                    <a:bodyPr/>
                    <a:lstStyle/>
                    <a:p>
                      <a:pPr algn="ctr"/>
                      <a:r>
                        <a:rPr lang="en-GB" sz="1400" i="1">
                          <a:latin typeface="Dlfwxmvoqgsjrhhdnpkalelgktm" panose="020B0604020101020102" pitchFamily="34" charset="0"/>
                          <a:cs typeface="Dlfwxmvoqgsjrhhdnpkalelgktm" panose="020B0604020101020102" pitchFamily="34" charset="0"/>
                        </a:rPr>
                        <a:t>e.g. likes playing with LEGO</a:t>
                      </a:r>
                    </a:p>
                  </a:txBody>
                  <a:tcPr/>
                </a:tc>
                <a:tc>
                  <a:txBody>
                    <a:bodyPr/>
                    <a:lstStyle/>
                    <a:p>
                      <a:pPr algn="ctr"/>
                      <a:r>
                        <a:rPr lang="en-GB" sz="1400" i="1">
                          <a:latin typeface="Dlfwxmvoqgsjrhhdnpkalelgktm" panose="020B0604020101020102" pitchFamily="34" charset="0"/>
                          <a:cs typeface="Dlfwxmvoqgsjrhhdnpkalelgktm" panose="020B0604020101020102" pitchFamily="34" charset="0"/>
                        </a:rPr>
                        <a:t>e.g. doesn’t like dancing</a:t>
                      </a:r>
                    </a:p>
                  </a:txBody>
                  <a:tcPr/>
                </a:tc>
                <a:extLst>
                  <a:ext uri="{0D108BD9-81ED-4DB2-BD59-A6C34878D82A}">
                    <a16:rowId xmlns:a16="http://schemas.microsoft.com/office/drawing/2014/main" val="570280189"/>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4156374901"/>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1866139993"/>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3845318485"/>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1131071921"/>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2574662803"/>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199938022"/>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256959551"/>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3205642987"/>
                  </a:ext>
                </a:extLst>
              </a:tr>
            </a:tbl>
          </a:graphicData>
        </a:graphic>
      </p:graphicFrame>
      <p:sp>
        <p:nvSpPr>
          <p:cNvPr id="13" name="Title 2">
            <a:extLst>
              <a:ext uri="{FF2B5EF4-FFF2-40B4-BE49-F238E27FC236}">
                <a16:creationId xmlns:a16="http://schemas.microsoft.com/office/drawing/2014/main" id="{3E9B85BA-4645-4F70-8F5D-5375E47CB29F}"/>
              </a:ext>
            </a:extLst>
          </p:cNvPr>
          <p:cNvSpPr>
            <a:spLocks noGrp="1"/>
          </p:cNvSpPr>
          <p:nvPr>
            <p:ph type="title"/>
          </p:nvPr>
        </p:nvSpPr>
        <p:spPr>
          <a:xfrm>
            <a:off x="1245104" y="100365"/>
            <a:ext cx="10375395" cy="808569"/>
          </a:xfrm>
        </p:spPr>
        <p:txBody>
          <a:bodyPr/>
          <a:lstStyle/>
          <a:p>
            <a:r>
              <a:rPr lang="en-US"/>
              <a:t>What type of personality do I have</a:t>
            </a:r>
            <a:r>
              <a:rPr lang="en-US">
                <a:solidFill>
                  <a:schemeClr val="accent1"/>
                </a:solidFill>
              </a:rPr>
              <a:t>?</a:t>
            </a:r>
            <a:endParaRPr lang="en-US" sz="4000">
              <a:solidFill>
                <a:schemeClr val="accent1"/>
              </a:solidFill>
            </a:endParaRPr>
          </a:p>
        </p:txBody>
      </p:sp>
      <p:grpSp>
        <p:nvGrpSpPr>
          <p:cNvPr id="9" name="Group 8">
            <a:extLst>
              <a:ext uri="{FF2B5EF4-FFF2-40B4-BE49-F238E27FC236}">
                <a16:creationId xmlns:a16="http://schemas.microsoft.com/office/drawing/2014/main" id="{CDD6173C-D964-4C04-A9D4-F3927BD4BF26}"/>
              </a:ext>
            </a:extLst>
          </p:cNvPr>
          <p:cNvGrpSpPr/>
          <p:nvPr/>
        </p:nvGrpSpPr>
        <p:grpSpPr>
          <a:xfrm>
            <a:off x="9218542" y="1503806"/>
            <a:ext cx="2579205" cy="4657309"/>
            <a:chOff x="9218542" y="1503806"/>
            <a:chExt cx="2579205" cy="4657309"/>
          </a:xfrm>
        </p:grpSpPr>
        <p:sp>
          <p:nvSpPr>
            <p:cNvPr id="11" name="TextBox 10">
              <a:extLst>
                <a:ext uri="{FF2B5EF4-FFF2-40B4-BE49-F238E27FC236}">
                  <a16:creationId xmlns:a16="http://schemas.microsoft.com/office/drawing/2014/main" id="{2959A713-5BFD-4B32-9E61-CF56AFE48A3A}"/>
                </a:ext>
              </a:extLst>
            </p:cNvPr>
            <p:cNvSpPr txBox="1"/>
            <p:nvPr/>
          </p:nvSpPr>
          <p:spPr>
            <a:xfrm>
              <a:off x="9568182" y="1503806"/>
              <a:ext cx="2032147" cy="646331"/>
            </a:xfrm>
            <a:prstGeom prst="rect">
              <a:avLst/>
            </a:prstGeom>
            <a:noFill/>
          </p:spPr>
          <p:txBody>
            <a:bodyPr wrap="square" rtlCol="0">
              <a:spAutoFit/>
            </a:bodyPr>
            <a:lstStyle/>
            <a:p>
              <a:r>
                <a:rPr lang="en-GB" sz="3600">
                  <a:solidFill>
                    <a:schemeClr val="tx1">
                      <a:lumMod val="90000"/>
                      <a:lumOff val="10000"/>
                    </a:schemeClr>
                  </a:solidFill>
                  <a:latin typeface="Px Grotesk Bold" panose="02060803030000020004" pitchFamily="18" charset="0"/>
                  <a:cs typeface="Dlfwxmvoqgsjrhhdnpkalelgktm" panose="020B0604020101020102" pitchFamily="34" charset="0"/>
                </a:rPr>
                <a:t>Creator</a:t>
              </a:r>
              <a:r>
                <a:rPr lang="en-GB" sz="3600">
                  <a:solidFill>
                    <a:schemeClr val="accent2">
                      <a:lumMod val="75000"/>
                    </a:schemeClr>
                  </a:solidFill>
                  <a:latin typeface="Px Grotesk Bold" panose="02060803030000020004" pitchFamily="18" charset="0"/>
                  <a:cs typeface="Dlfwxmvoqgsjrhhdnpkalelgktm" panose="020B0604020101020102" pitchFamily="34" charset="0"/>
                </a:rPr>
                <a:t>.</a:t>
              </a:r>
            </a:p>
          </p:txBody>
        </p:sp>
        <p:pic>
          <p:nvPicPr>
            <p:cNvPr id="12" name="Picture 11">
              <a:extLst>
                <a:ext uri="{FF2B5EF4-FFF2-40B4-BE49-F238E27FC236}">
                  <a16:creationId xmlns:a16="http://schemas.microsoft.com/office/drawing/2014/main" id="{3E42CC3C-B70A-4FDA-BB73-A8CC4AB45763}"/>
                </a:ext>
              </a:extLst>
            </p:cNvPr>
            <p:cNvPicPr>
              <a:picLocks noChangeAspect="1"/>
            </p:cNvPicPr>
            <p:nvPr/>
          </p:nvPicPr>
          <p:blipFill rotWithShape="1">
            <a:blip r:embed="rId2">
              <a:extLst>
                <a:ext uri="{28A0092B-C50C-407E-A947-70E740481C1C}">
                  <a14:useLocalDpi xmlns:a14="http://schemas.microsoft.com/office/drawing/2010/main" val="0"/>
                </a:ext>
              </a:extLst>
            </a:blip>
            <a:srcRect l="23958" t="7987" r="23714" b="11913"/>
            <a:stretch/>
          </p:blipFill>
          <p:spPr>
            <a:xfrm>
              <a:off x="9218542" y="1995228"/>
              <a:ext cx="2579205" cy="4165887"/>
            </a:xfrm>
            <a:prstGeom prst="rect">
              <a:avLst/>
            </a:prstGeom>
          </p:spPr>
        </p:pic>
      </p:grpSp>
    </p:spTree>
    <p:extLst>
      <p:ext uri="{BB962C8B-B14F-4D97-AF65-F5344CB8AC3E}">
        <p14:creationId xmlns:p14="http://schemas.microsoft.com/office/powerpoint/2010/main" val="3846493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8488F9-C51C-47B0-80E1-51F4ED67999C}"/>
              </a:ext>
            </a:extLst>
          </p:cNvPr>
          <p:cNvSpPr>
            <a:spLocks noGrp="1"/>
          </p:cNvSpPr>
          <p:nvPr>
            <p:ph type="sldNum" sz="quarter" idx="10"/>
          </p:nvPr>
        </p:nvSpPr>
        <p:spPr/>
        <p:txBody>
          <a:bodyPr/>
          <a:lstStyle/>
          <a:p>
            <a:fld id="{D8D877B3-D348-4611-9BDB-C5374591D951}" type="slidenum">
              <a:rPr lang="en-US" smtClean="0"/>
              <a:pPr/>
              <a:t>14</a:t>
            </a:fld>
            <a:endParaRPr lang="en-US"/>
          </a:p>
        </p:txBody>
      </p:sp>
      <p:sp>
        <p:nvSpPr>
          <p:cNvPr id="8" name="TextBox 7">
            <a:extLst>
              <a:ext uri="{FF2B5EF4-FFF2-40B4-BE49-F238E27FC236}">
                <a16:creationId xmlns:a16="http://schemas.microsoft.com/office/drawing/2014/main" id="{8C930D16-0F04-40A5-8799-C44F5011A4F5}"/>
              </a:ext>
            </a:extLst>
          </p:cNvPr>
          <p:cNvSpPr txBox="1"/>
          <p:nvPr/>
        </p:nvSpPr>
        <p:spPr>
          <a:xfrm>
            <a:off x="1191412" y="1284321"/>
            <a:ext cx="10431329" cy="523220"/>
          </a:xfrm>
          <a:prstGeom prst="rect">
            <a:avLst/>
          </a:prstGeom>
          <a:noFill/>
        </p:spPr>
        <p:txBody>
          <a:bodyPr wrap="square" rtlCol="0" anchor="t">
            <a:spAutoFit/>
          </a:bodyPr>
          <a:lstStyle/>
          <a:p>
            <a:r>
              <a:rPr lang="en-GB" sz="1400">
                <a:latin typeface="Dlfwxmvoqgsjrhhdnpkalelgktm"/>
                <a:cs typeface="Dlfwxmvoqgsjrhhdnpkalelgktm" panose="020B0604020101020102" pitchFamily="34" charset="0"/>
              </a:rPr>
              <a:t>What would the ideal name be for this superhero? Brainstorm some suggestions below. </a:t>
            </a:r>
            <a:br>
              <a:rPr lang="en-GB" sz="1400">
                <a:latin typeface="Dlfwxmvoqgsjrhhdnpkalelgktm"/>
                <a:cs typeface="Dlfwxmvoqgsjrhhdnpkalelgktm" panose="020B0604020101020102" pitchFamily="34" charset="0"/>
              </a:rPr>
            </a:br>
            <a:r>
              <a:rPr lang="en-GB" sz="1400">
                <a:latin typeface="Dlfwxmvoqgsjrhhdnpkalelgktm"/>
                <a:cs typeface="Dlfwxmvoqgsjrhhdnpkalelgktm" panose="020B0604020101020102" pitchFamily="34" charset="0"/>
              </a:rPr>
              <a:t>When you decide on the final name, write it in the box above.</a:t>
            </a:r>
          </a:p>
        </p:txBody>
      </p:sp>
      <p:sp>
        <p:nvSpPr>
          <p:cNvPr id="13" name="Title 2">
            <a:extLst>
              <a:ext uri="{FF2B5EF4-FFF2-40B4-BE49-F238E27FC236}">
                <a16:creationId xmlns:a16="http://schemas.microsoft.com/office/drawing/2014/main" id="{3E9B85BA-4645-4F70-8F5D-5375E47CB29F}"/>
              </a:ext>
            </a:extLst>
          </p:cNvPr>
          <p:cNvSpPr>
            <a:spLocks noGrp="1"/>
          </p:cNvSpPr>
          <p:nvPr>
            <p:ph type="title"/>
          </p:nvPr>
        </p:nvSpPr>
        <p:spPr>
          <a:xfrm>
            <a:off x="1245105" y="100365"/>
            <a:ext cx="7427104" cy="808569"/>
          </a:xfrm>
        </p:spPr>
        <p:txBody>
          <a:bodyPr/>
          <a:lstStyle/>
          <a:p>
            <a:r>
              <a:rPr lang="en-US" sz="3600"/>
              <a:t>What’s my name</a:t>
            </a:r>
            <a:r>
              <a:rPr lang="en-US" sz="3600">
                <a:solidFill>
                  <a:schemeClr val="accent1"/>
                </a:solidFill>
              </a:rPr>
              <a:t>?</a:t>
            </a:r>
            <a:endParaRPr lang="en-US" sz="4000">
              <a:solidFill>
                <a:schemeClr val="accent1"/>
              </a:solidFill>
            </a:endParaRPr>
          </a:p>
        </p:txBody>
      </p:sp>
      <p:sp>
        <p:nvSpPr>
          <p:cNvPr id="10" name="Rectangle 9">
            <a:extLst>
              <a:ext uri="{FF2B5EF4-FFF2-40B4-BE49-F238E27FC236}">
                <a16:creationId xmlns:a16="http://schemas.microsoft.com/office/drawing/2014/main" id="{02452A29-8567-4CD6-9E9E-D534927FBFC5}"/>
              </a:ext>
            </a:extLst>
          </p:cNvPr>
          <p:cNvSpPr/>
          <p:nvPr/>
        </p:nvSpPr>
        <p:spPr>
          <a:xfrm>
            <a:off x="1296678" y="1921213"/>
            <a:ext cx="7554475" cy="4229545"/>
          </a:xfrm>
          <a:prstGeom prst="rect">
            <a:avLst/>
          </a:prstGeom>
          <a:ln w="15875"/>
        </p:spPr>
        <p:style>
          <a:lnRef idx="2">
            <a:schemeClr val="dk1"/>
          </a:lnRef>
          <a:fillRef idx="1">
            <a:schemeClr val="lt1"/>
          </a:fillRef>
          <a:effectRef idx="0">
            <a:schemeClr val="dk1"/>
          </a:effectRef>
          <a:fontRef idx="minor">
            <a:schemeClr val="dk1"/>
          </a:fontRef>
        </p:style>
        <p:txBody>
          <a:bodyPr rtlCol="0" anchor="ctr"/>
          <a:lstStyle/>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p:txBody>
      </p:sp>
      <p:sp>
        <p:nvSpPr>
          <p:cNvPr id="12" name="Rectangle 11">
            <a:extLst>
              <a:ext uri="{FF2B5EF4-FFF2-40B4-BE49-F238E27FC236}">
                <a16:creationId xmlns:a16="http://schemas.microsoft.com/office/drawing/2014/main" id="{50F4FF5E-4579-41C7-990C-6B62DDF6FF29}"/>
              </a:ext>
            </a:extLst>
          </p:cNvPr>
          <p:cNvSpPr/>
          <p:nvPr/>
        </p:nvSpPr>
        <p:spPr>
          <a:xfrm>
            <a:off x="6096000" y="282036"/>
            <a:ext cx="5827059" cy="496855"/>
          </a:xfrm>
          <a:prstGeom prst="rect">
            <a:avLst/>
          </a:prstGeom>
          <a:ln w="190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r>
              <a:rPr lang="en-GB" sz="1600">
                <a:latin typeface="Vccgvkeomvcbzblgwtwhjahvwjz" panose="020B0804020101010102" pitchFamily="34" charset="0"/>
                <a:cs typeface="Vccgvkeomvcbzblgwtwhjahvwjz" panose="020B0804020101010102" pitchFamily="34" charset="0"/>
              </a:rPr>
              <a:t>FINAL NAME</a:t>
            </a:r>
            <a:r>
              <a:rPr lang="en-GB" sz="1600">
                <a:solidFill>
                  <a:srgbClr val="FF0000"/>
                </a:solidFill>
                <a:latin typeface="Vccgvkeomvcbzblgwtwhjahvwjz" panose="020B0804020101010102" pitchFamily="34" charset="0"/>
                <a:cs typeface="Vccgvkeomvcbzblgwtwhjahvwjz" panose="020B0804020101010102" pitchFamily="34" charset="0"/>
              </a:rPr>
              <a:t>:</a:t>
            </a:r>
            <a:r>
              <a:rPr lang="en-GB" sz="1600">
                <a:latin typeface="Vccgvkeomvcbzblgwtwhjahvwjz" panose="020B0804020101010102" pitchFamily="34" charset="0"/>
                <a:cs typeface="Vccgvkeomvcbzblgwtwhjahvwjz" panose="020B0804020101010102" pitchFamily="34" charset="0"/>
              </a:rPr>
              <a:t> </a:t>
            </a:r>
          </a:p>
        </p:txBody>
      </p:sp>
      <p:grpSp>
        <p:nvGrpSpPr>
          <p:cNvPr id="11" name="Group 10">
            <a:extLst>
              <a:ext uri="{FF2B5EF4-FFF2-40B4-BE49-F238E27FC236}">
                <a16:creationId xmlns:a16="http://schemas.microsoft.com/office/drawing/2014/main" id="{6D504273-665A-4788-8A41-6FF40F23C033}"/>
              </a:ext>
            </a:extLst>
          </p:cNvPr>
          <p:cNvGrpSpPr/>
          <p:nvPr/>
        </p:nvGrpSpPr>
        <p:grpSpPr>
          <a:xfrm>
            <a:off x="9218542" y="1503806"/>
            <a:ext cx="2579205" cy="4657309"/>
            <a:chOff x="9218542" y="1503806"/>
            <a:chExt cx="2579205" cy="4657309"/>
          </a:xfrm>
        </p:grpSpPr>
        <p:sp>
          <p:nvSpPr>
            <p:cNvPr id="14" name="TextBox 13">
              <a:extLst>
                <a:ext uri="{FF2B5EF4-FFF2-40B4-BE49-F238E27FC236}">
                  <a16:creationId xmlns:a16="http://schemas.microsoft.com/office/drawing/2014/main" id="{52C27185-EC08-4C7B-9126-E73186E1F250}"/>
                </a:ext>
              </a:extLst>
            </p:cNvPr>
            <p:cNvSpPr txBox="1"/>
            <p:nvPr/>
          </p:nvSpPr>
          <p:spPr>
            <a:xfrm>
              <a:off x="9568182" y="1503806"/>
              <a:ext cx="2032147" cy="646331"/>
            </a:xfrm>
            <a:prstGeom prst="rect">
              <a:avLst/>
            </a:prstGeom>
            <a:noFill/>
          </p:spPr>
          <p:txBody>
            <a:bodyPr wrap="square" rtlCol="0">
              <a:spAutoFit/>
            </a:bodyPr>
            <a:lstStyle/>
            <a:p>
              <a:r>
                <a:rPr lang="en-GB" sz="3600">
                  <a:solidFill>
                    <a:schemeClr val="tx1">
                      <a:lumMod val="90000"/>
                      <a:lumOff val="10000"/>
                    </a:schemeClr>
                  </a:solidFill>
                  <a:latin typeface="Px Grotesk Bold" panose="02060803030000020004" pitchFamily="18" charset="0"/>
                  <a:cs typeface="Dlfwxmvoqgsjrhhdnpkalelgktm" panose="020B0604020101020102" pitchFamily="34" charset="0"/>
                </a:rPr>
                <a:t>Creator</a:t>
              </a:r>
              <a:r>
                <a:rPr lang="en-GB" sz="3600">
                  <a:solidFill>
                    <a:schemeClr val="accent2">
                      <a:lumMod val="75000"/>
                    </a:schemeClr>
                  </a:solidFill>
                  <a:latin typeface="Px Grotesk Bold" panose="02060803030000020004" pitchFamily="18" charset="0"/>
                  <a:cs typeface="Dlfwxmvoqgsjrhhdnpkalelgktm" panose="020B0604020101020102" pitchFamily="34" charset="0"/>
                </a:rPr>
                <a:t>.</a:t>
              </a:r>
            </a:p>
          </p:txBody>
        </p:sp>
        <p:pic>
          <p:nvPicPr>
            <p:cNvPr id="15" name="Picture 14">
              <a:extLst>
                <a:ext uri="{FF2B5EF4-FFF2-40B4-BE49-F238E27FC236}">
                  <a16:creationId xmlns:a16="http://schemas.microsoft.com/office/drawing/2014/main" id="{88ECF6B1-F332-4F27-A391-617EE21CE016}"/>
                </a:ext>
              </a:extLst>
            </p:cNvPr>
            <p:cNvPicPr>
              <a:picLocks noChangeAspect="1"/>
            </p:cNvPicPr>
            <p:nvPr/>
          </p:nvPicPr>
          <p:blipFill rotWithShape="1">
            <a:blip r:embed="rId2">
              <a:extLst>
                <a:ext uri="{28A0092B-C50C-407E-A947-70E740481C1C}">
                  <a14:useLocalDpi xmlns:a14="http://schemas.microsoft.com/office/drawing/2010/main" val="0"/>
                </a:ext>
              </a:extLst>
            </a:blip>
            <a:srcRect l="23958" t="7987" r="23714" b="11913"/>
            <a:stretch/>
          </p:blipFill>
          <p:spPr>
            <a:xfrm>
              <a:off x="9218542" y="1995228"/>
              <a:ext cx="2579205" cy="4165887"/>
            </a:xfrm>
            <a:prstGeom prst="rect">
              <a:avLst/>
            </a:prstGeom>
          </p:spPr>
        </p:pic>
      </p:grpSp>
    </p:spTree>
    <p:extLst>
      <p:ext uri="{BB962C8B-B14F-4D97-AF65-F5344CB8AC3E}">
        <p14:creationId xmlns:p14="http://schemas.microsoft.com/office/powerpoint/2010/main" val="584236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8488F9-C51C-47B0-80E1-51F4ED67999C}"/>
              </a:ext>
            </a:extLst>
          </p:cNvPr>
          <p:cNvSpPr>
            <a:spLocks noGrp="1"/>
          </p:cNvSpPr>
          <p:nvPr>
            <p:ph type="sldNum" sz="quarter" idx="10"/>
          </p:nvPr>
        </p:nvSpPr>
        <p:spPr/>
        <p:txBody>
          <a:bodyPr/>
          <a:lstStyle/>
          <a:p>
            <a:fld id="{D8D877B3-D348-4611-9BDB-C5374591D951}" type="slidenum">
              <a:rPr lang="en-US" smtClean="0"/>
              <a:pPr/>
              <a:t>15</a:t>
            </a:fld>
            <a:endParaRPr lang="en-US"/>
          </a:p>
        </p:txBody>
      </p:sp>
      <p:sp>
        <p:nvSpPr>
          <p:cNvPr id="8" name="TextBox 7">
            <a:extLst>
              <a:ext uri="{FF2B5EF4-FFF2-40B4-BE49-F238E27FC236}">
                <a16:creationId xmlns:a16="http://schemas.microsoft.com/office/drawing/2014/main" id="{8C930D16-0F04-40A5-8799-C44F5011A4F5}"/>
              </a:ext>
            </a:extLst>
          </p:cNvPr>
          <p:cNvSpPr txBox="1"/>
          <p:nvPr/>
        </p:nvSpPr>
        <p:spPr>
          <a:xfrm>
            <a:off x="1189170" y="742060"/>
            <a:ext cx="10650217" cy="523220"/>
          </a:xfrm>
          <a:prstGeom prst="rect">
            <a:avLst/>
          </a:prstGeom>
          <a:noFill/>
        </p:spPr>
        <p:txBody>
          <a:bodyPr wrap="square" rtlCol="0" anchor="t">
            <a:spAutoFit/>
          </a:bodyPr>
          <a:lstStyle/>
          <a:p>
            <a:r>
              <a:rPr lang="en-GB" sz="1400">
                <a:latin typeface="Dlfwxmvoqgsjrhhdnpkalelgktm"/>
                <a:cs typeface="Dlfwxmvoqgsjrhhdnpkalelgktm" panose="020B0604020101020102" pitchFamily="34" charset="0"/>
              </a:rPr>
              <a:t>Fill in the table below to list the types of things that this superhero likes and dislikes. Are there any key personality traits that they have?</a:t>
            </a:r>
          </a:p>
        </p:txBody>
      </p:sp>
      <p:graphicFrame>
        <p:nvGraphicFramePr>
          <p:cNvPr id="3" name="Table 5">
            <a:extLst>
              <a:ext uri="{FF2B5EF4-FFF2-40B4-BE49-F238E27FC236}">
                <a16:creationId xmlns:a16="http://schemas.microsoft.com/office/drawing/2014/main" id="{325C2198-621F-4F34-9468-FD75A863C4AE}"/>
              </a:ext>
            </a:extLst>
          </p:cNvPr>
          <p:cNvGraphicFramePr>
            <a:graphicFrameLocks noGrp="1"/>
          </p:cNvGraphicFramePr>
          <p:nvPr>
            <p:extLst>
              <p:ext uri="{D42A27DB-BD31-4B8C-83A1-F6EECF244321}">
                <p14:modId xmlns:p14="http://schemas.microsoft.com/office/powerpoint/2010/main" val="1331597970"/>
              </p:ext>
            </p:extLst>
          </p:nvPr>
        </p:nvGraphicFramePr>
        <p:xfrm>
          <a:off x="1281438" y="1374588"/>
          <a:ext cx="7713150" cy="4790000"/>
        </p:xfrm>
        <a:graphic>
          <a:graphicData uri="http://schemas.openxmlformats.org/drawingml/2006/table">
            <a:tbl>
              <a:tblPr firstRow="1" bandRow="1">
                <a:tableStyleId>{5940675A-B579-460E-94D1-54222C63F5DA}</a:tableStyleId>
              </a:tblPr>
              <a:tblGrid>
                <a:gridCol w="3856575">
                  <a:extLst>
                    <a:ext uri="{9D8B030D-6E8A-4147-A177-3AD203B41FA5}">
                      <a16:colId xmlns:a16="http://schemas.microsoft.com/office/drawing/2014/main" val="3571340838"/>
                    </a:ext>
                  </a:extLst>
                </a:gridCol>
                <a:gridCol w="3856575">
                  <a:extLst>
                    <a:ext uri="{9D8B030D-6E8A-4147-A177-3AD203B41FA5}">
                      <a16:colId xmlns:a16="http://schemas.microsoft.com/office/drawing/2014/main" val="2952042167"/>
                    </a:ext>
                  </a:extLst>
                </a:gridCol>
              </a:tblGrid>
              <a:tr h="479000">
                <a:tc>
                  <a:txBody>
                    <a:bodyPr/>
                    <a:lstStyle/>
                    <a:p>
                      <a:pPr algn="ctr"/>
                      <a:r>
                        <a:rPr lang="en-GB" sz="1600">
                          <a:solidFill>
                            <a:schemeClr val="accent1"/>
                          </a:solidFill>
                          <a:latin typeface="Vccgvkeomvcbzblgwtwhjahvwjz" panose="020B0804020101010102" pitchFamily="34" charset="0"/>
                          <a:cs typeface="Vccgvkeomvcbzblgwtwhjahvwjz" panose="020B0804020101010102" pitchFamily="34" charset="0"/>
                        </a:rPr>
                        <a:t>Likes</a:t>
                      </a:r>
                    </a:p>
                  </a:txBody>
                  <a:tcPr/>
                </a:tc>
                <a:tc>
                  <a:txBody>
                    <a:bodyPr/>
                    <a:lstStyle/>
                    <a:p>
                      <a:pPr algn="ctr"/>
                      <a:r>
                        <a:rPr lang="en-GB" sz="1600">
                          <a:solidFill>
                            <a:schemeClr val="accent1"/>
                          </a:solidFill>
                          <a:latin typeface="Vccgvkeomvcbzblgwtwhjahvwjz" panose="020B0804020101010102" pitchFamily="34" charset="0"/>
                          <a:cs typeface="Vccgvkeomvcbzblgwtwhjahvwjz" panose="020B0804020101010102" pitchFamily="34" charset="0"/>
                        </a:rPr>
                        <a:t>Dislikes</a:t>
                      </a:r>
                    </a:p>
                  </a:txBody>
                  <a:tcPr/>
                </a:tc>
                <a:extLst>
                  <a:ext uri="{0D108BD9-81ED-4DB2-BD59-A6C34878D82A}">
                    <a16:rowId xmlns:a16="http://schemas.microsoft.com/office/drawing/2014/main" val="1137441186"/>
                  </a:ext>
                </a:extLst>
              </a:tr>
              <a:tr h="479000">
                <a:tc>
                  <a:txBody>
                    <a:bodyPr/>
                    <a:lstStyle/>
                    <a:p>
                      <a:pPr algn="ctr"/>
                      <a:r>
                        <a:rPr lang="en-GB" sz="1400" i="1">
                          <a:latin typeface="Dlfwxmvoqgsjrhhdnpkalelgktm" panose="020B0604020101020102" pitchFamily="34" charset="0"/>
                          <a:cs typeface="Dlfwxmvoqgsjrhhdnpkalelgktm" panose="020B0604020101020102" pitchFamily="34" charset="0"/>
                        </a:rPr>
                        <a:t>e.g. likes reading</a:t>
                      </a:r>
                    </a:p>
                  </a:txBody>
                  <a:tcPr/>
                </a:tc>
                <a:tc>
                  <a:txBody>
                    <a:bodyPr/>
                    <a:lstStyle/>
                    <a:p>
                      <a:pPr algn="ctr"/>
                      <a:r>
                        <a:rPr lang="en-GB" sz="1400" i="1">
                          <a:latin typeface="Dlfwxmvoqgsjrhhdnpkalelgktm" panose="020B0604020101020102" pitchFamily="34" charset="0"/>
                          <a:cs typeface="Dlfwxmvoqgsjrhhdnpkalelgktm" panose="020B0604020101020102" pitchFamily="34" charset="0"/>
                        </a:rPr>
                        <a:t>e.g. doesn’t like cats</a:t>
                      </a:r>
                    </a:p>
                  </a:txBody>
                  <a:tcPr/>
                </a:tc>
                <a:extLst>
                  <a:ext uri="{0D108BD9-81ED-4DB2-BD59-A6C34878D82A}">
                    <a16:rowId xmlns:a16="http://schemas.microsoft.com/office/drawing/2014/main" val="570280189"/>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4156374901"/>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1866139993"/>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3845318485"/>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1131071921"/>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2574662803"/>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199938022"/>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256959551"/>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3205642987"/>
                  </a:ext>
                </a:extLst>
              </a:tr>
            </a:tbl>
          </a:graphicData>
        </a:graphic>
      </p:graphicFrame>
      <p:sp>
        <p:nvSpPr>
          <p:cNvPr id="13" name="Title 2">
            <a:extLst>
              <a:ext uri="{FF2B5EF4-FFF2-40B4-BE49-F238E27FC236}">
                <a16:creationId xmlns:a16="http://schemas.microsoft.com/office/drawing/2014/main" id="{3E9B85BA-4645-4F70-8F5D-5375E47CB29F}"/>
              </a:ext>
            </a:extLst>
          </p:cNvPr>
          <p:cNvSpPr>
            <a:spLocks noGrp="1"/>
          </p:cNvSpPr>
          <p:nvPr>
            <p:ph type="title"/>
          </p:nvPr>
        </p:nvSpPr>
        <p:spPr>
          <a:xfrm>
            <a:off x="1245104" y="100365"/>
            <a:ext cx="10375395" cy="808569"/>
          </a:xfrm>
        </p:spPr>
        <p:txBody>
          <a:bodyPr/>
          <a:lstStyle/>
          <a:p>
            <a:r>
              <a:rPr lang="en-US"/>
              <a:t>What type of personality do I have</a:t>
            </a:r>
            <a:r>
              <a:rPr lang="en-US">
                <a:solidFill>
                  <a:schemeClr val="accent1"/>
                </a:solidFill>
              </a:rPr>
              <a:t>?</a:t>
            </a:r>
            <a:endParaRPr lang="en-US" sz="4000">
              <a:solidFill>
                <a:schemeClr val="accent1"/>
              </a:solidFill>
            </a:endParaRPr>
          </a:p>
        </p:txBody>
      </p:sp>
      <p:grpSp>
        <p:nvGrpSpPr>
          <p:cNvPr id="10" name="Group 9">
            <a:extLst>
              <a:ext uri="{FF2B5EF4-FFF2-40B4-BE49-F238E27FC236}">
                <a16:creationId xmlns:a16="http://schemas.microsoft.com/office/drawing/2014/main" id="{5E68B154-0F88-45F9-93BD-90F5625AAEB0}"/>
              </a:ext>
            </a:extLst>
          </p:cNvPr>
          <p:cNvGrpSpPr/>
          <p:nvPr/>
        </p:nvGrpSpPr>
        <p:grpSpPr>
          <a:xfrm>
            <a:off x="8994588" y="1497506"/>
            <a:ext cx="3233724" cy="4544164"/>
            <a:chOff x="8938110" y="1459012"/>
            <a:chExt cx="3233724" cy="4544164"/>
          </a:xfrm>
        </p:grpSpPr>
        <p:sp>
          <p:nvSpPr>
            <p:cNvPr id="14" name="TextBox 13">
              <a:extLst>
                <a:ext uri="{FF2B5EF4-FFF2-40B4-BE49-F238E27FC236}">
                  <a16:creationId xmlns:a16="http://schemas.microsoft.com/office/drawing/2014/main" id="{3F959E75-616A-4502-9B94-B9E90E5AC8A7}"/>
                </a:ext>
              </a:extLst>
            </p:cNvPr>
            <p:cNvSpPr txBox="1"/>
            <p:nvPr/>
          </p:nvSpPr>
          <p:spPr>
            <a:xfrm>
              <a:off x="9093651" y="1459012"/>
              <a:ext cx="2922641" cy="646331"/>
            </a:xfrm>
            <a:prstGeom prst="rect">
              <a:avLst/>
            </a:prstGeom>
            <a:noFill/>
          </p:spPr>
          <p:txBody>
            <a:bodyPr wrap="square" rtlCol="0">
              <a:spAutoFit/>
            </a:bodyPr>
            <a:lstStyle/>
            <a:p>
              <a:pPr algn="ctr"/>
              <a:r>
                <a:rPr lang="en-GB" sz="3600">
                  <a:solidFill>
                    <a:schemeClr val="tx1">
                      <a:lumMod val="90000"/>
                      <a:lumOff val="10000"/>
                    </a:schemeClr>
                  </a:solidFill>
                  <a:latin typeface="Px Grotesk Bold" panose="02060803030000020004" pitchFamily="18" charset="0"/>
                  <a:cs typeface="Dlfwxmvoqgsjrhhdnpkalelgktm" panose="020B0604020101020102" pitchFamily="34" charset="0"/>
                </a:rPr>
                <a:t>Storyteller</a:t>
              </a:r>
              <a:r>
                <a:rPr lang="en-GB" sz="3600">
                  <a:solidFill>
                    <a:schemeClr val="accent2">
                      <a:lumMod val="75000"/>
                    </a:schemeClr>
                  </a:solidFill>
                  <a:latin typeface="Px Grotesk Bold" panose="02060803030000020004" pitchFamily="18" charset="0"/>
                  <a:cs typeface="Dlfwxmvoqgsjrhhdnpkalelgktm" panose="020B0604020101020102" pitchFamily="34" charset="0"/>
                </a:rPr>
                <a:t>.</a:t>
              </a:r>
            </a:p>
          </p:txBody>
        </p:sp>
        <p:pic>
          <p:nvPicPr>
            <p:cNvPr id="15" name="Picture 14">
              <a:extLst>
                <a:ext uri="{FF2B5EF4-FFF2-40B4-BE49-F238E27FC236}">
                  <a16:creationId xmlns:a16="http://schemas.microsoft.com/office/drawing/2014/main" id="{D2E496D9-8984-4B20-9ED8-6960BAF18AA3}"/>
                </a:ext>
              </a:extLst>
            </p:cNvPr>
            <p:cNvPicPr>
              <a:picLocks noChangeAspect="1"/>
            </p:cNvPicPr>
            <p:nvPr/>
          </p:nvPicPr>
          <p:blipFill rotWithShape="1">
            <a:blip r:embed="rId2">
              <a:extLst>
                <a:ext uri="{28A0092B-C50C-407E-A947-70E740481C1C}">
                  <a14:useLocalDpi xmlns:a14="http://schemas.microsoft.com/office/drawing/2010/main" val="0"/>
                </a:ext>
              </a:extLst>
            </a:blip>
            <a:srcRect l="22877" t="28227" r="21855" b="6031"/>
            <a:stretch/>
          </p:blipFill>
          <p:spPr>
            <a:xfrm>
              <a:off x="8938110" y="1943594"/>
              <a:ext cx="3233724" cy="4059582"/>
            </a:xfrm>
            <a:prstGeom prst="rect">
              <a:avLst/>
            </a:prstGeom>
          </p:spPr>
        </p:pic>
      </p:grpSp>
    </p:spTree>
    <p:extLst>
      <p:ext uri="{BB962C8B-B14F-4D97-AF65-F5344CB8AC3E}">
        <p14:creationId xmlns:p14="http://schemas.microsoft.com/office/powerpoint/2010/main" val="2647393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8488F9-C51C-47B0-80E1-51F4ED67999C}"/>
              </a:ext>
            </a:extLst>
          </p:cNvPr>
          <p:cNvSpPr>
            <a:spLocks noGrp="1"/>
          </p:cNvSpPr>
          <p:nvPr>
            <p:ph type="sldNum" sz="quarter" idx="10"/>
          </p:nvPr>
        </p:nvSpPr>
        <p:spPr/>
        <p:txBody>
          <a:bodyPr/>
          <a:lstStyle/>
          <a:p>
            <a:fld id="{D8D877B3-D348-4611-9BDB-C5374591D951}" type="slidenum">
              <a:rPr lang="en-US" smtClean="0"/>
              <a:pPr/>
              <a:t>16</a:t>
            </a:fld>
            <a:endParaRPr lang="en-US"/>
          </a:p>
        </p:txBody>
      </p:sp>
      <p:sp>
        <p:nvSpPr>
          <p:cNvPr id="8" name="TextBox 7">
            <a:extLst>
              <a:ext uri="{FF2B5EF4-FFF2-40B4-BE49-F238E27FC236}">
                <a16:creationId xmlns:a16="http://schemas.microsoft.com/office/drawing/2014/main" id="{8C930D16-0F04-40A5-8799-C44F5011A4F5}"/>
              </a:ext>
            </a:extLst>
          </p:cNvPr>
          <p:cNvSpPr txBox="1"/>
          <p:nvPr/>
        </p:nvSpPr>
        <p:spPr>
          <a:xfrm>
            <a:off x="1191412" y="1284321"/>
            <a:ext cx="10431329" cy="523220"/>
          </a:xfrm>
          <a:prstGeom prst="rect">
            <a:avLst/>
          </a:prstGeom>
          <a:noFill/>
        </p:spPr>
        <p:txBody>
          <a:bodyPr wrap="square" rtlCol="0" anchor="t">
            <a:spAutoFit/>
          </a:bodyPr>
          <a:lstStyle/>
          <a:p>
            <a:r>
              <a:rPr lang="en-GB" sz="1400">
                <a:latin typeface="Dlfwxmvoqgsjrhhdnpkalelgktm"/>
                <a:cs typeface="Dlfwxmvoqgsjrhhdnpkalelgktm" panose="020B0604020101020102" pitchFamily="34" charset="0"/>
              </a:rPr>
              <a:t>What would the ideal name be for this superhero? Brainstorm some suggestions below. </a:t>
            </a:r>
            <a:br>
              <a:rPr lang="en-GB" sz="1400">
                <a:latin typeface="Dlfwxmvoqgsjrhhdnpkalelgktm"/>
                <a:cs typeface="Dlfwxmvoqgsjrhhdnpkalelgktm" panose="020B0604020101020102" pitchFamily="34" charset="0"/>
              </a:rPr>
            </a:br>
            <a:r>
              <a:rPr lang="en-GB" sz="1400">
                <a:latin typeface="Dlfwxmvoqgsjrhhdnpkalelgktm"/>
                <a:cs typeface="Dlfwxmvoqgsjrhhdnpkalelgktm" panose="020B0604020101020102" pitchFamily="34" charset="0"/>
              </a:rPr>
              <a:t>When you decide on the final name, write it in the box above.</a:t>
            </a:r>
          </a:p>
        </p:txBody>
      </p:sp>
      <p:sp>
        <p:nvSpPr>
          <p:cNvPr id="13" name="Title 2">
            <a:extLst>
              <a:ext uri="{FF2B5EF4-FFF2-40B4-BE49-F238E27FC236}">
                <a16:creationId xmlns:a16="http://schemas.microsoft.com/office/drawing/2014/main" id="{3E9B85BA-4645-4F70-8F5D-5375E47CB29F}"/>
              </a:ext>
            </a:extLst>
          </p:cNvPr>
          <p:cNvSpPr>
            <a:spLocks noGrp="1"/>
          </p:cNvSpPr>
          <p:nvPr>
            <p:ph type="title"/>
          </p:nvPr>
        </p:nvSpPr>
        <p:spPr>
          <a:xfrm>
            <a:off x="1251081" y="100365"/>
            <a:ext cx="7427104" cy="808569"/>
          </a:xfrm>
        </p:spPr>
        <p:txBody>
          <a:bodyPr/>
          <a:lstStyle/>
          <a:p>
            <a:r>
              <a:rPr lang="en-US" sz="3600"/>
              <a:t>What’s my name</a:t>
            </a:r>
            <a:r>
              <a:rPr lang="en-US" sz="3600">
                <a:solidFill>
                  <a:schemeClr val="accent1"/>
                </a:solidFill>
              </a:rPr>
              <a:t>?</a:t>
            </a:r>
            <a:endParaRPr lang="en-US" sz="4000">
              <a:solidFill>
                <a:schemeClr val="accent1"/>
              </a:solidFill>
            </a:endParaRPr>
          </a:p>
        </p:txBody>
      </p:sp>
      <p:sp>
        <p:nvSpPr>
          <p:cNvPr id="10" name="Rectangle 9">
            <a:extLst>
              <a:ext uri="{FF2B5EF4-FFF2-40B4-BE49-F238E27FC236}">
                <a16:creationId xmlns:a16="http://schemas.microsoft.com/office/drawing/2014/main" id="{02452A29-8567-4CD6-9E9E-D534927FBFC5}"/>
              </a:ext>
            </a:extLst>
          </p:cNvPr>
          <p:cNvSpPr/>
          <p:nvPr/>
        </p:nvSpPr>
        <p:spPr>
          <a:xfrm>
            <a:off x="1296678" y="1921213"/>
            <a:ext cx="7554475" cy="4229545"/>
          </a:xfrm>
          <a:prstGeom prst="rect">
            <a:avLst/>
          </a:prstGeom>
          <a:ln w="15875"/>
        </p:spPr>
        <p:style>
          <a:lnRef idx="2">
            <a:schemeClr val="dk1"/>
          </a:lnRef>
          <a:fillRef idx="1">
            <a:schemeClr val="lt1"/>
          </a:fillRef>
          <a:effectRef idx="0">
            <a:schemeClr val="dk1"/>
          </a:effectRef>
          <a:fontRef idx="minor">
            <a:schemeClr val="dk1"/>
          </a:fontRef>
        </p:style>
        <p:txBody>
          <a:bodyPr rtlCol="0" anchor="ctr"/>
          <a:lstStyle/>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p:txBody>
      </p:sp>
      <p:sp>
        <p:nvSpPr>
          <p:cNvPr id="12" name="Rectangle 11">
            <a:extLst>
              <a:ext uri="{FF2B5EF4-FFF2-40B4-BE49-F238E27FC236}">
                <a16:creationId xmlns:a16="http://schemas.microsoft.com/office/drawing/2014/main" id="{50F4FF5E-4579-41C7-990C-6B62DDF6FF29}"/>
              </a:ext>
            </a:extLst>
          </p:cNvPr>
          <p:cNvSpPr/>
          <p:nvPr/>
        </p:nvSpPr>
        <p:spPr>
          <a:xfrm>
            <a:off x="6096000" y="282036"/>
            <a:ext cx="5827059" cy="496855"/>
          </a:xfrm>
          <a:prstGeom prst="rect">
            <a:avLst/>
          </a:prstGeom>
          <a:ln w="190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r>
              <a:rPr lang="en-GB" sz="1600">
                <a:latin typeface="Vccgvkeomvcbzblgwtwhjahvwjz" panose="020B0804020101010102" pitchFamily="34" charset="0"/>
                <a:cs typeface="Vccgvkeomvcbzblgwtwhjahvwjz" panose="020B0804020101010102" pitchFamily="34" charset="0"/>
              </a:rPr>
              <a:t>FINAL NAME</a:t>
            </a:r>
            <a:r>
              <a:rPr lang="en-GB" sz="1600">
                <a:solidFill>
                  <a:srgbClr val="FF0000"/>
                </a:solidFill>
                <a:latin typeface="Vccgvkeomvcbzblgwtwhjahvwjz" panose="020B0804020101010102" pitchFamily="34" charset="0"/>
                <a:cs typeface="Vccgvkeomvcbzblgwtwhjahvwjz" panose="020B0804020101010102" pitchFamily="34" charset="0"/>
              </a:rPr>
              <a:t>:</a:t>
            </a:r>
            <a:r>
              <a:rPr lang="en-GB" sz="1600">
                <a:latin typeface="Vccgvkeomvcbzblgwtwhjahvwjz" panose="020B0804020101010102" pitchFamily="34" charset="0"/>
                <a:cs typeface="Vccgvkeomvcbzblgwtwhjahvwjz" panose="020B0804020101010102" pitchFamily="34" charset="0"/>
              </a:rPr>
              <a:t> </a:t>
            </a:r>
          </a:p>
        </p:txBody>
      </p:sp>
      <p:grpSp>
        <p:nvGrpSpPr>
          <p:cNvPr id="16" name="Group 15">
            <a:extLst>
              <a:ext uri="{FF2B5EF4-FFF2-40B4-BE49-F238E27FC236}">
                <a16:creationId xmlns:a16="http://schemas.microsoft.com/office/drawing/2014/main" id="{D7B75786-5C01-4BBB-ACE9-497DDE01E0BE}"/>
              </a:ext>
            </a:extLst>
          </p:cNvPr>
          <p:cNvGrpSpPr/>
          <p:nvPr/>
        </p:nvGrpSpPr>
        <p:grpSpPr>
          <a:xfrm>
            <a:off x="8994588" y="1497506"/>
            <a:ext cx="3233724" cy="4544164"/>
            <a:chOff x="8938110" y="1459012"/>
            <a:chExt cx="3233724" cy="4544164"/>
          </a:xfrm>
        </p:grpSpPr>
        <p:sp>
          <p:nvSpPr>
            <p:cNvPr id="17" name="TextBox 16">
              <a:extLst>
                <a:ext uri="{FF2B5EF4-FFF2-40B4-BE49-F238E27FC236}">
                  <a16:creationId xmlns:a16="http://schemas.microsoft.com/office/drawing/2014/main" id="{742AFED4-DC06-415D-A4F7-57B679382A63}"/>
                </a:ext>
              </a:extLst>
            </p:cNvPr>
            <p:cNvSpPr txBox="1"/>
            <p:nvPr/>
          </p:nvSpPr>
          <p:spPr>
            <a:xfrm>
              <a:off x="9093651" y="1459012"/>
              <a:ext cx="2922641" cy="646331"/>
            </a:xfrm>
            <a:prstGeom prst="rect">
              <a:avLst/>
            </a:prstGeom>
            <a:noFill/>
          </p:spPr>
          <p:txBody>
            <a:bodyPr wrap="square" rtlCol="0">
              <a:spAutoFit/>
            </a:bodyPr>
            <a:lstStyle/>
            <a:p>
              <a:pPr algn="ctr"/>
              <a:r>
                <a:rPr lang="en-GB" sz="3600">
                  <a:solidFill>
                    <a:schemeClr val="tx1">
                      <a:lumMod val="90000"/>
                      <a:lumOff val="10000"/>
                    </a:schemeClr>
                  </a:solidFill>
                  <a:latin typeface="Px Grotesk Bold" panose="02060803030000020004" pitchFamily="18" charset="0"/>
                  <a:cs typeface="Dlfwxmvoqgsjrhhdnpkalelgktm" panose="020B0604020101020102" pitchFamily="34" charset="0"/>
                </a:rPr>
                <a:t>Storyteller</a:t>
              </a:r>
              <a:r>
                <a:rPr lang="en-GB" sz="3600">
                  <a:solidFill>
                    <a:schemeClr val="accent2">
                      <a:lumMod val="75000"/>
                    </a:schemeClr>
                  </a:solidFill>
                  <a:latin typeface="Px Grotesk Bold" panose="02060803030000020004" pitchFamily="18" charset="0"/>
                  <a:cs typeface="Dlfwxmvoqgsjrhhdnpkalelgktm" panose="020B0604020101020102" pitchFamily="34" charset="0"/>
                </a:rPr>
                <a:t>.</a:t>
              </a:r>
            </a:p>
          </p:txBody>
        </p:sp>
        <p:pic>
          <p:nvPicPr>
            <p:cNvPr id="18" name="Picture 17">
              <a:extLst>
                <a:ext uri="{FF2B5EF4-FFF2-40B4-BE49-F238E27FC236}">
                  <a16:creationId xmlns:a16="http://schemas.microsoft.com/office/drawing/2014/main" id="{479506BE-50B9-4AA9-B891-2B2BB4F6EA1D}"/>
                </a:ext>
              </a:extLst>
            </p:cNvPr>
            <p:cNvPicPr>
              <a:picLocks noChangeAspect="1"/>
            </p:cNvPicPr>
            <p:nvPr/>
          </p:nvPicPr>
          <p:blipFill rotWithShape="1">
            <a:blip r:embed="rId2">
              <a:extLst>
                <a:ext uri="{28A0092B-C50C-407E-A947-70E740481C1C}">
                  <a14:useLocalDpi xmlns:a14="http://schemas.microsoft.com/office/drawing/2010/main" val="0"/>
                </a:ext>
              </a:extLst>
            </a:blip>
            <a:srcRect l="22877" t="28227" r="21855" b="6031"/>
            <a:stretch/>
          </p:blipFill>
          <p:spPr>
            <a:xfrm>
              <a:off x="8938110" y="1943594"/>
              <a:ext cx="3233724" cy="4059582"/>
            </a:xfrm>
            <a:prstGeom prst="rect">
              <a:avLst/>
            </a:prstGeom>
          </p:spPr>
        </p:pic>
      </p:grpSp>
    </p:spTree>
    <p:extLst>
      <p:ext uri="{BB962C8B-B14F-4D97-AF65-F5344CB8AC3E}">
        <p14:creationId xmlns:p14="http://schemas.microsoft.com/office/powerpoint/2010/main" val="3652206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7F4156-F810-4181-BF58-B2BD81D7EFAE}"/>
              </a:ext>
            </a:extLst>
          </p:cNvPr>
          <p:cNvSpPr>
            <a:spLocks noGrp="1"/>
          </p:cNvSpPr>
          <p:nvPr>
            <p:ph type="sldNum" sz="quarter" idx="10"/>
          </p:nvPr>
        </p:nvSpPr>
        <p:spPr/>
        <p:txBody>
          <a:bodyPr/>
          <a:lstStyle/>
          <a:p>
            <a:fld id="{D8D877B3-D348-4611-9BDB-C5374591D951}" type="slidenum">
              <a:rPr lang="en-US" smtClean="0"/>
              <a:pPr/>
              <a:t>17</a:t>
            </a:fld>
            <a:endParaRPr lang="en-US"/>
          </a:p>
        </p:txBody>
      </p:sp>
      <p:sp>
        <p:nvSpPr>
          <p:cNvPr id="4" name="TextBox 3">
            <a:extLst>
              <a:ext uri="{FF2B5EF4-FFF2-40B4-BE49-F238E27FC236}">
                <a16:creationId xmlns:a16="http://schemas.microsoft.com/office/drawing/2014/main" id="{4D66EF68-9150-4515-B1B3-3AE36D5A9E33}"/>
              </a:ext>
            </a:extLst>
          </p:cNvPr>
          <p:cNvSpPr txBox="1"/>
          <p:nvPr/>
        </p:nvSpPr>
        <p:spPr>
          <a:xfrm>
            <a:off x="1197293" y="1271382"/>
            <a:ext cx="10725766" cy="830997"/>
          </a:xfrm>
          <a:prstGeom prst="rect">
            <a:avLst/>
          </a:prstGeom>
          <a:noFill/>
        </p:spPr>
        <p:txBody>
          <a:bodyPr wrap="square" rtlCol="0" anchor="t">
            <a:spAutoFit/>
          </a:bodyPr>
          <a:lstStyle/>
          <a:p>
            <a:r>
              <a:rPr lang="en-GB" sz="1600">
                <a:latin typeface="Dlfwxmvoqgsjrhhdnpkalelgktm" panose="020B0604020101020102" pitchFamily="34" charset="0"/>
                <a:cs typeface="Dlfwxmvoqgsjrhhdnpkalelgktm" panose="020B0604020101020102" pitchFamily="34" charset="0"/>
              </a:rPr>
              <a:t>Now that we know the names and personalities of each different DSH friend, can we come up with a name for the entire group? Brainstorm your suggestions below and write your final choice in the box.</a:t>
            </a:r>
          </a:p>
          <a:p>
            <a:endParaRPr lang="en-GB" sz="1600">
              <a:latin typeface="Dlfwxmvoqgsjrhhdnpkalelgktm" panose="020B0604020101020102" pitchFamily="34" charset="0"/>
              <a:cs typeface="Dlfwxmvoqgsjrhhdnpkalelgktm" panose="020B0604020101020102" pitchFamily="34" charset="0"/>
            </a:endParaRPr>
          </a:p>
        </p:txBody>
      </p:sp>
      <p:sp>
        <p:nvSpPr>
          <p:cNvPr id="12" name="Rectangle 11">
            <a:extLst>
              <a:ext uri="{FF2B5EF4-FFF2-40B4-BE49-F238E27FC236}">
                <a16:creationId xmlns:a16="http://schemas.microsoft.com/office/drawing/2014/main" id="{812249D3-8289-450C-916A-21BBC05187F6}"/>
              </a:ext>
            </a:extLst>
          </p:cNvPr>
          <p:cNvSpPr/>
          <p:nvPr/>
        </p:nvSpPr>
        <p:spPr>
          <a:xfrm>
            <a:off x="6096000" y="282036"/>
            <a:ext cx="5827059" cy="496855"/>
          </a:xfrm>
          <a:prstGeom prst="rect">
            <a:avLst/>
          </a:prstGeom>
          <a:ln w="190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r>
              <a:rPr lang="en-GB" sz="1600">
                <a:latin typeface="Vccgvkeomvcbzblgwtwhjahvwjz" panose="020B0804020101010102" pitchFamily="34" charset="0"/>
                <a:cs typeface="Vccgvkeomvcbzblgwtwhjahvwjz" panose="020B0804020101010102" pitchFamily="34" charset="0"/>
              </a:rPr>
              <a:t>FINAL GROUP NAME</a:t>
            </a:r>
            <a:r>
              <a:rPr lang="en-GB" sz="1600">
                <a:solidFill>
                  <a:srgbClr val="FF0000"/>
                </a:solidFill>
                <a:latin typeface="Vccgvkeomvcbzblgwtwhjahvwjz" panose="020B0804020101010102" pitchFamily="34" charset="0"/>
                <a:cs typeface="Vccgvkeomvcbzblgwtwhjahvwjz" panose="020B0804020101010102" pitchFamily="34" charset="0"/>
              </a:rPr>
              <a:t>:</a:t>
            </a:r>
            <a:r>
              <a:rPr lang="en-GB" sz="1600">
                <a:latin typeface="Vccgvkeomvcbzblgwtwhjahvwjz" panose="020B0804020101010102" pitchFamily="34" charset="0"/>
                <a:cs typeface="Vccgvkeomvcbzblgwtwhjahvwjz" panose="020B0804020101010102" pitchFamily="34" charset="0"/>
              </a:rPr>
              <a:t> </a:t>
            </a:r>
          </a:p>
        </p:txBody>
      </p:sp>
      <p:sp>
        <p:nvSpPr>
          <p:cNvPr id="13" name="Title 2">
            <a:extLst>
              <a:ext uri="{FF2B5EF4-FFF2-40B4-BE49-F238E27FC236}">
                <a16:creationId xmlns:a16="http://schemas.microsoft.com/office/drawing/2014/main" id="{59FE8309-3642-4488-85B4-2811B307E67D}"/>
              </a:ext>
            </a:extLst>
          </p:cNvPr>
          <p:cNvSpPr txBox="1">
            <a:spLocks/>
          </p:cNvSpPr>
          <p:nvPr/>
        </p:nvSpPr>
        <p:spPr>
          <a:xfrm>
            <a:off x="1197293" y="244944"/>
            <a:ext cx="7427104" cy="808569"/>
          </a:xfrm>
          <a:prstGeom prst="rect">
            <a:avLst/>
          </a:prstGeom>
        </p:spPr>
        <p:txBody>
          <a:bodyPr/>
          <a:lstStyle>
            <a:lvl1pPr algn="l" defTabSz="914318" rtl="0" eaLnBrk="1" latinLnBrk="0" hangingPunct="1">
              <a:lnSpc>
                <a:spcPct val="80000"/>
              </a:lnSpc>
              <a:spcBef>
                <a:spcPct val="0"/>
              </a:spcBef>
              <a:buNone/>
              <a:defRPr sz="4400" b="1" i="0" kern="1200" spc="-151" baseline="0">
                <a:solidFill>
                  <a:schemeClr val="tx1"/>
                </a:solidFill>
                <a:latin typeface="Px Grotesk Bold" panose="02060803030000020004" pitchFamily="18" charset="0"/>
                <a:ea typeface="Px Grotesk Bold" panose="02060803030000020004" pitchFamily="18" charset="0"/>
                <a:cs typeface="Vccgvkeomvcbzblgwtwhjahvwjz" panose="020B0804020101010102" pitchFamily="34" charset="0"/>
              </a:defRPr>
            </a:lvl1pPr>
          </a:lstStyle>
          <a:p>
            <a:r>
              <a:rPr lang="en-US" sz="3600"/>
              <a:t>What’s the group </a:t>
            </a:r>
          </a:p>
          <a:p>
            <a:r>
              <a:rPr lang="en-US" sz="3600"/>
              <a:t>name</a:t>
            </a:r>
            <a:r>
              <a:rPr lang="en-US" sz="3600">
                <a:solidFill>
                  <a:schemeClr val="accent1"/>
                </a:solidFill>
              </a:rPr>
              <a:t>?</a:t>
            </a:r>
            <a:endParaRPr lang="en-US" sz="4000">
              <a:solidFill>
                <a:schemeClr val="accent1"/>
              </a:solidFill>
            </a:endParaRPr>
          </a:p>
        </p:txBody>
      </p:sp>
      <p:sp>
        <p:nvSpPr>
          <p:cNvPr id="14" name="Rectangle 13">
            <a:extLst>
              <a:ext uri="{FF2B5EF4-FFF2-40B4-BE49-F238E27FC236}">
                <a16:creationId xmlns:a16="http://schemas.microsoft.com/office/drawing/2014/main" id="{830B0748-F339-498D-BBE0-5818012A85D3}"/>
              </a:ext>
            </a:extLst>
          </p:cNvPr>
          <p:cNvSpPr/>
          <p:nvPr/>
        </p:nvSpPr>
        <p:spPr>
          <a:xfrm>
            <a:off x="1296679" y="2055906"/>
            <a:ext cx="7942946" cy="3251200"/>
          </a:xfrm>
          <a:prstGeom prst="rect">
            <a:avLst/>
          </a:prstGeom>
          <a:ln w="15875"/>
        </p:spPr>
        <p:style>
          <a:lnRef idx="2">
            <a:schemeClr val="dk1"/>
          </a:lnRef>
          <a:fillRef idx="1">
            <a:schemeClr val="lt1"/>
          </a:fillRef>
          <a:effectRef idx="0">
            <a:schemeClr val="dk1"/>
          </a:effectRef>
          <a:fontRef idx="minor">
            <a:schemeClr val="dk1"/>
          </a:fontRef>
        </p:style>
        <p:txBody>
          <a:bodyPr rtlCol="0" anchor="ctr"/>
          <a:lstStyle/>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p:txBody>
      </p:sp>
    </p:spTree>
    <p:extLst>
      <p:ext uri="{BB962C8B-B14F-4D97-AF65-F5344CB8AC3E}">
        <p14:creationId xmlns:p14="http://schemas.microsoft.com/office/powerpoint/2010/main" val="4596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7F4156-F810-4181-BF58-B2BD81D7EFAE}"/>
              </a:ext>
            </a:extLst>
          </p:cNvPr>
          <p:cNvSpPr>
            <a:spLocks noGrp="1"/>
          </p:cNvSpPr>
          <p:nvPr>
            <p:ph type="sldNum" sz="quarter" idx="10"/>
          </p:nvPr>
        </p:nvSpPr>
        <p:spPr/>
        <p:txBody>
          <a:bodyPr/>
          <a:lstStyle/>
          <a:p>
            <a:fld id="{D8D877B3-D348-4611-9BDB-C5374591D951}" type="slidenum">
              <a:rPr lang="en-US" smtClean="0"/>
              <a:pPr/>
              <a:t>18</a:t>
            </a:fld>
            <a:endParaRPr lang="en-US"/>
          </a:p>
        </p:txBody>
      </p:sp>
      <p:sp>
        <p:nvSpPr>
          <p:cNvPr id="4" name="TextBox 3">
            <a:extLst>
              <a:ext uri="{FF2B5EF4-FFF2-40B4-BE49-F238E27FC236}">
                <a16:creationId xmlns:a16="http://schemas.microsoft.com/office/drawing/2014/main" id="{4D66EF68-9150-4515-B1B3-3AE36D5A9E33}"/>
              </a:ext>
            </a:extLst>
          </p:cNvPr>
          <p:cNvSpPr txBox="1"/>
          <p:nvPr/>
        </p:nvSpPr>
        <p:spPr>
          <a:xfrm>
            <a:off x="1195294" y="1068166"/>
            <a:ext cx="10434265" cy="1538883"/>
          </a:xfrm>
          <a:prstGeom prst="rect">
            <a:avLst/>
          </a:prstGeom>
          <a:noFill/>
        </p:spPr>
        <p:txBody>
          <a:bodyPr wrap="square" rtlCol="0" anchor="t">
            <a:spAutoFit/>
          </a:bodyPr>
          <a:lstStyle/>
          <a:p>
            <a:pPr algn="just"/>
            <a:r>
              <a:rPr lang="en-GB" sz="1600">
                <a:latin typeface="Dlfwxmvoqgsjrhhdnpkalelgktm" panose="020B0604020101020102" pitchFamily="34" charset="0"/>
                <a:cs typeface="Dlfwxmvoqgsjrhhdnpkalelgktm" panose="020B0604020101020102" pitchFamily="34" charset="0"/>
              </a:rPr>
              <a:t>Every superhero has a story. It might be a story about how they got their special powers or a story about how they used their powers to help save the world. Our DSH Friends help save people from digital disasters, but what’s their story? How did they come to life? Can you help us work this out? Tell the story for us and bring our characters to life.</a:t>
            </a:r>
          </a:p>
          <a:p>
            <a:endParaRPr lang="en-GB" sz="1400">
              <a:latin typeface="Dlfwxmvoqgsjrhhdnpkalelgktm" panose="020B0604020101020102" pitchFamily="34" charset="0"/>
              <a:cs typeface="Dlfwxmvoqgsjrhhdnpkalelgktm" panose="020B0604020101020102" pitchFamily="34" charset="0"/>
            </a:endParaRPr>
          </a:p>
          <a:p>
            <a:r>
              <a:rPr lang="en-GB" sz="1600">
                <a:latin typeface="Dlfwxmvoqgsjrhhdnpkalelgktm" panose="020B0604020101020102" pitchFamily="34" charset="0"/>
                <a:cs typeface="Dlfwxmvoqgsjrhhdnpkalelgktm" panose="020B0604020101020102" pitchFamily="34" charset="0"/>
              </a:rPr>
              <a:t>Use the following pages to write a story. Here are some suggestions to get you started:</a:t>
            </a:r>
          </a:p>
        </p:txBody>
      </p:sp>
      <p:sp>
        <p:nvSpPr>
          <p:cNvPr id="5" name="Title 2">
            <a:extLst>
              <a:ext uri="{FF2B5EF4-FFF2-40B4-BE49-F238E27FC236}">
                <a16:creationId xmlns:a16="http://schemas.microsoft.com/office/drawing/2014/main" id="{F95C2166-3C58-4A35-970A-D04B7CE98981}"/>
              </a:ext>
            </a:extLst>
          </p:cNvPr>
          <p:cNvSpPr txBox="1">
            <a:spLocks/>
          </p:cNvSpPr>
          <p:nvPr/>
        </p:nvSpPr>
        <p:spPr>
          <a:xfrm>
            <a:off x="1189318" y="504649"/>
            <a:ext cx="7427104" cy="808569"/>
          </a:xfrm>
          <a:prstGeom prst="rect">
            <a:avLst/>
          </a:prstGeom>
        </p:spPr>
        <p:txBody>
          <a:bodyPr anchor="t"/>
          <a:lstStyle>
            <a:lvl1pPr algn="l" defTabSz="914318" rtl="0" eaLnBrk="1" latinLnBrk="0" hangingPunct="1">
              <a:lnSpc>
                <a:spcPct val="80000"/>
              </a:lnSpc>
              <a:spcBef>
                <a:spcPct val="0"/>
              </a:spcBef>
              <a:buNone/>
              <a:defRPr sz="4400" b="1" i="0" kern="1200" spc="-151" baseline="0">
                <a:solidFill>
                  <a:schemeClr val="tx1"/>
                </a:solidFill>
                <a:latin typeface="Px Grotesk Bold" panose="02060803030000020004" pitchFamily="18" charset="0"/>
                <a:ea typeface="Px Grotesk Bold" panose="02060803030000020004" pitchFamily="18" charset="0"/>
                <a:cs typeface="Vccgvkeomvcbzblgwtwhjahvwjz" panose="020B0804020101010102" pitchFamily="34" charset="0"/>
              </a:defRPr>
            </a:lvl1pPr>
          </a:lstStyle>
          <a:p>
            <a:r>
              <a:rPr lang="en-US" sz="3600">
                <a:latin typeface="Px Grotesk Bold"/>
              </a:rPr>
              <a:t>Everyone has a story to tell</a:t>
            </a:r>
            <a:r>
              <a:rPr lang="en-US" sz="3600">
                <a:solidFill>
                  <a:schemeClr val="accent1"/>
                </a:solidFill>
                <a:latin typeface="Px Grotesk Bold"/>
              </a:rPr>
              <a:t>.</a:t>
            </a:r>
            <a:endParaRPr lang="en-US" sz="4000">
              <a:solidFill>
                <a:schemeClr val="accent1"/>
              </a:solidFill>
              <a:latin typeface="Px Grotesk Bold"/>
            </a:endParaRPr>
          </a:p>
        </p:txBody>
      </p:sp>
      <p:sp>
        <p:nvSpPr>
          <p:cNvPr id="3" name="TextBox 2">
            <a:extLst>
              <a:ext uri="{FF2B5EF4-FFF2-40B4-BE49-F238E27FC236}">
                <a16:creationId xmlns:a16="http://schemas.microsoft.com/office/drawing/2014/main" id="{9385568B-6091-442B-8FF2-82CA2696E3B2}"/>
              </a:ext>
            </a:extLst>
          </p:cNvPr>
          <p:cNvSpPr txBox="1"/>
          <p:nvPr/>
        </p:nvSpPr>
        <p:spPr>
          <a:xfrm>
            <a:off x="1195294" y="2922494"/>
            <a:ext cx="2934446" cy="2308324"/>
          </a:xfrm>
          <a:prstGeom prst="rect">
            <a:avLst/>
          </a:prstGeom>
          <a:noFill/>
        </p:spPr>
        <p:txBody>
          <a:bodyPr wrap="square" rtlCol="0">
            <a:spAutoFit/>
          </a:bodyPr>
          <a:lstStyle/>
          <a:p>
            <a:r>
              <a:rPr lang="en-GB" sz="1600">
                <a:latin typeface="Vccgvkeomvcbzblgwtwhjahvwjz" panose="020B0804020101010102" pitchFamily="34" charset="0"/>
                <a:cs typeface="Vccgvkeomvcbzblgwtwhjahvwjz" panose="020B0804020101010102" pitchFamily="34" charset="0"/>
              </a:rPr>
              <a:t>1. Introduce one or more of the characters: </a:t>
            </a:r>
          </a:p>
          <a:p>
            <a:pPr marL="800065" lvl="1" indent="-342900">
              <a:buClr>
                <a:schemeClr val="accent1"/>
              </a:buClr>
              <a:buFont typeface="Wingdings" panose="05000000000000000000" pitchFamily="2" charset="2"/>
              <a:buChar char="§"/>
            </a:pPr>
            <a:r>
              <a:rPr lang="en-GB" sz="1600">
                <a:latin typeface="Dlfwxmvoqgsjrhhdnpkalelgktm" panose="020B0604020101020102" pitchFamily="34" charset="0"/>
                <a:cs typeface="Dlfwxmvoqgsjrhhdnpkalelgktm" panose="020B0604020101020102" pitchFamily="34" charset="0"/>
              </a:rPr>
              <a:t>What did they do before they joined the group?</a:t>
            </a:r>
          </a:p>
          <a:p>
            <a:pPr marL="800065" lvl="1" indent="-342900">
              <a:buClr>
                <a:schemeClr val="accent1"/>
              </a:buClr>
              <a:buFont typeface="Wingdings" panose="05000000000000000000" pitchFamily="2" charset="2"/>
              <a:buChar char="§"/>
            </a:pPr>
            <a:r>
              <a:rPr lang="en-GB" sz="1600">
                <a:latin typeface="Dlfwxmvoqgsjrhhdnpkalelgktm" panose="020B0604020101020102" pitchFamily="34" charset="0"/>
                <a:cs typeface="Dlfwxmvoqgsjrhhdnpkalelgktm" panose="020B0604020101020102" pitchFamily="34" charset="0"/>
              </a:rPr>
              <a:t>How did they get their special powers? Were they born with them?</a:t>
            </a:r>
          </a:p>
        </p:txBody>
      </p:sp>
      <p:sp>
        <p:nvSpPr>
          <p:cNvPr id="6" name="TextBox 5">
            <a:extLst>
              <a:ext uri="{FF2B5EF4-FFF2-40B4-BE49-F238E27FC236}">
                <a16:creationId xmlns:a16="http://schemas.microsoft.com/office/drawing/2014/main" id="{59D7ABC9-6350-4CD6-87C9-98AA9C64D061}"/>
              </a:ext>
            </a:extLst>
          </p:cNvPr>
          <p:cNvSpPr txBox="1"/>
          <p:nvPr/>
        </p:nvSpPr>
        <p:spPr>
          <a:xfrm>
            <a:off x="4625788" y="2922494"/>
            <a:ext cx="3281082" cy="2308324"/>
          </a:xfrm>
          <a:prstGeom prst="rect">
            <a:avLst/>
          </a:prstGeom>
          <a:noFill/>
        </p:spPr>
        <p:txBody>
          <a:bodyPr wrap="square" rtlCol="0">
            <a:spAutoFit/>
          </a:bodyPr>
          <a:lstStyle/>
          <a:p>
            <a:r>
              <a:rPr lang="en-GB" sz="1600">
                <a:latin typeface="Vccgvkeomvcbzblgwtwhjahvwjz" panose="020B0804020101010102" pitchFamily="34" charset="0"/>
                <a:cs typeface="Vccgvkeomvcbzblgwtwhjahvwjz" panose="020B0804020101010102" pitchFamily="34" charset="0"/>
              </a:rPr>
              <a:t>2. How did the 6 characters become friends? </a:t>
            </a:r>
          </a:p>
          <a:p>
            <a:pPr marL="742915" lvl="1" indent="-285750">
              <a:buClr>
                <a:schemeClr val="accent1"/>
              </a:buClr>
              <a:buFont typeface="Wingdings" panose="05000000000000000000" pitchFamily="2" charset="2"/>
              <a:buChar char="§"/>
            </a:pPr>
            <a:r>
              <a:rPr lang="en-GB" sz="1600">
                <a:latin typeface="Dlfwxmvoqgsjrhhdnpkalelgktm" panose="020B0604020101020102" pitchFamily="34" charset="0"/>
                <a:cs typeface="Dlfwxmvoqgsjrhhdnpkalelgktm" panose="020B0604020101020102" pitchFamily="34" charset="0"/>
              </a:rPr>
              <a:t>When did they meet? </a:t>
            </a:r>
          </a:p>
          <a:p>
            <a:pPr marL="742915" lvl="1" indent="-285750">
              <a:buClr>
                <a:schemeClr val="accent1"/>
              </a:buClr>
              <a:buFont typeface="Wingdings" panose="05000000000000000000" pitchFamily="2" charset="2"/>
              <a:buChar char="§"/>
            </a:pPr>
            <a:r>
              <a:rPr lang="en-GB" sz="1600">
                <a:latin typeface="Dlfwxmvoqgsjrhhdnpkalelgktm" panose="020B0604020101020102" pitchFamily="34" charset="0"/>
                <a:cs typeface="Dlfwxmvoqgsjrhhdnpkalelgktm" panose="020B0604020101020102" pitchFamily="34" charset="0"/>
              </a:rPr>
              <a:t>Were they always friends?</a:t>
            </a:r>
          </a:p>
          <a:p>
            <a:pPr marL="742915" lvl="1" indent="-285750">
              <a:buClr>
                <a:schemeClr val="accent1"/>
              </a:buClr>
              <a:buFont typeface="Wingdings" panose="05000000000000000000" pitchFamily="2" charset="2"/>
              <a:buChar char="§"/>
            </a:pPr>
            <a:r>
              <a:rPr lang="en-GB" sz="1600">
                <a:latin typeface="Dlfwxmvoqgsjrhhdnpkalelgktm" panose="020B0604020101020102" pitchFamily="34" charset="0"/>
                <a:cs typeface="Dlfwxmvoqgsjrhhdnpkalelgktm" panose="020B0604020101020102" pitchFamily="34" charset="0"/>
              </a:rPr>
              <a:t>Why did they decide to become a team?</a:t>
            </a:r>
          </a:p>
          <a:p>
            <a:pPr marL="742915" lvl="1" indent="-285750">
              <a:buClr>
                <a:schemeClr val="accent1"/>
              </a:buClr>
              <a:buFont typeface="Wingdings" panose="05000000000000000000" pitchFamily="2" charset="2"/>
              <a:buChar char="§"/>
            </a:pPr>
            <a:r>
              <a:rPr lang="en-GB" sz="1600">
                <a:latin typeface="Dlfwxmvoqgsjrhhdnpkalelgktm" panose="020B0604020101020102" pitchFamily="34" charset="0"/>
                <a:cs typeface="Dlfwxmvoqgsjrhhdnpkalelgktm" panose="020B0604020101020102" pitchFamily="34" charset="0"/>
              </a:rPr>
              <a:t>Do they have a mission or an aim? What is it?</a:t>
            </a:r>
          </a:p>
        </p:txBody>
      </p:sp>
      <p:sp>
        <p:nvSpPr>
          <p:cNvPr id="7" name="TextBox 6">
            <a:extLst>
              <a:ext uri="{FF2B5EF4-FFF2-40B4-BE49-F238E27FC236}">
                <a16:creationId xmlns:a16="http://schemas.microsoft.com/office/drawing/2014/main" id="{083AEE3B-3F0C-4349-85D4-71636B1C8CB0}"/>
              </a:ext>
            </a:extLst>
          </p:cNvPr>
          <p:cNvSpPr txBox="1"/>
          <p:nvPr/>
        </p:nvSpPr>
        <p:spPr>
          <a:xfrm>
            <a:off x="8402918" y="2922494"/>
            <a:ext cx="3322918" cy="2339102"/>
          </a:xfrm>
          <a:prstGeom prst="rect">
            <a:avLst/>
          </a:prstGeom>
          <a:noFill/>
        </p:spPr>
        <p:txBody>
          <a:bodyPr wrap="square" rtlCol="0">
            <a:spAutoFit/>
          </a:bodyPr>
          <a:lstStyle/>
          <a:p>
            <a:r>
              <a:rPr lang="en-GB" sz="1600">
                <a:latin typeface="Vccgvkeomvcbzblgwtwhjahvwjz" panose="020B0804020101010102" pitchFamily="34" charset="0"/>
                <a:cs typeface="Vccgvkeomvcbzblgwtwhjahvwjz" panose="020B0804020101010102" pitchFamily="34" charset="0"/>
              </a:rPr>
              <a:t>3. Operation Sandbox...describe an incident where the DSH friends had to use their special powers to save the day:</a:t>
            </a:r>
          </a:p>
          <a:p>
            <a:pPr marL="800065" lvl="1" indent="-342900">
              <a:buClr>
                <a:schemeClr val="accent1"/>
              </a:buClr>
              <a:buFont typeface="Wingdings" panose="05000000000000000000" pitchFamily="2" charset="2"/>
              <a:buChar char="§"/>
            </a:pPr>
            <a:r>
              <a:rPr lang="en-GB" sz="1600">
                <a:latin typeface="Dlfwxmvoqgsjrhhdnpkalelgktm" panose="020B0604020101020102" pitchFamily="34" charset="0"/>
                <a:cs typeface="Dlfwxmvoqgsjrhhdnpkalelgktm" panose="020B0604020101020102" pitchFamily="34" charset="0"/>
              </a:rPr>
              <a:t>What happened? </a:t>
            </a:r>
          </a:p>
          <a:p>
            <a:pPr marL="800065" lvl="1" indent="-342900">
              <a:buClr>
                <a:schemeClr val="accent1"/>
              </a:buClr>
              <a:buFont typeface="Wingdings" panose="05000000000000000000" pitchFamily="2" charset="2"/>
              <a:buChar char="§"/>
            </a:pPr>
            <a:r>
              <a:rPr lang="en-GB" sz="1600">
                <a:latin typeface="Dlfwxmvoqgsjrhhdnpkalelgktm" panose="020B0604020101020102" pitchFamily="34" charset="0"/>
                <a:cs typeface="Dlfwxmvoqgsjrhhdnpkalelgktm" panose="020B0604020101020102" pitchFamily="34" charset="0"/>
              </a:rPr>
              <a:t>When and where did this happen?</a:t>
            </a:r>
          </a:p>
          <a:p>
            <a:pPr marL="800065" lvl="1" indent="-342900">
              <a:buClr>
                <a:schemeClr val="accent1"/>
              </a:buClr>
              <a:buFont typeface="Wingdings" panose="05000000000000000000" pitchFamily="2" charset="2"/>
              <a:buChar char="§"/>
            </a:pPr>
            <a:r>
              <a:rPr lang="en-GB" sz="1600">
                <a:latin typeface="Dlfwxmvoqgsjrhhdnpkalelgktm" panose="020B0604020101020102" pitchFamily="34" charset="0"/>
                <a:cs typeface="Dlfwxmvoqgsjrhhdnpkalelgktm" panose="020B0604020101020102" pitchFamily="34" charset="0"/>
              </a:rPr>
              <a:t>Who was involved?</a:t>
            </a:r>
          </a:p>
          <a:p>
            <a:endParaRPr lang="en-GB"/>
          </a:p>
        </p:txBody>
      </p:sp>
      <p:cxnSp>
        <p:nvCxnSpPr>
          <p:cNvPr id="9" name="Straight Arrow Connector 8">
            <a:extLst>
              <a:ext uri="{FF2B5EF4-FFF2-40B4-BE49-F238E27FC236}">
                <a16:creationId xmlns:a16="http://schemas.microsoft.com/office/drawing/2014/main" id="{4DDDCF5C-DE0F-40E1-902A-B2E9B5BF9A17}"/>
              </a:ext>
            </a:extLst>
          </p:cNvPr>
          <p:cNvCxnSpPr>
            <a:cxnSpLocks/>
          </p:cNvCxnSpPr>
          <p:nvPr/>
        </p:nvCxnSpPr>
        <p:spPr>
          <a:xfrm>
            <a:off x="4028140" y="3989295"/>
            <a:ext cx="675342" cy="0"/>
          </a:xfrm>
          <a:prstGeom prst="straightConnector1">
            <a:avLst/>
          </a:prstGeom>
          <a:ln w="984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F83B0E5-1203-4059-9063-F88ADADB52A8}"/>
              </a:ext>
            </a:extLst>
          </p:cNvPr>
          <p:cNvCxnSpPr>
            <a:cxnSpLocks/>
          </p:cNvCxnSpPr>
          <p:nvPr/>
        </p:nvCxnSpPr>
        <p:spPr>
          <a:xfrm>
            <a:off x="7611035" y="3989295"/>
            <a:ext cx="675342" cy="0"/>
          </a:xfrm>
          <a:prstGeom prst="straightConnector1">
            <a:avLst/>
          </a:prstGeom>
          <a:ln w="984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810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8EEEF-1BEC-446D-B548-3CC071B50245}"/>
              </a:ext>
            </a:extLst>
          </p:cNvPr>
          <p:cNvSpPr>
            <a:spLocks noGrp="1"/>
          </p:cNvSpPr>
          <p:nvPr>
            <p:ph type="sldNum" sz="quarter" idx="10"/>
          </p:nvPr>
        </p:nvSpPr>
        <p:spPr/>
        <p:txBody>
          <a:bodyPr/>
          <a:lstStyle/>
          <a:p>
            <a:fld id="{D8D877B3-D348-4611-9BDB-C5374591D951}" type="slidenum">
              <a:rPr lang="en-US" smtClean="0"/>
              <a:pPr/>
              <a:t>19</a:t>
            </a:fld>
            <a:endParaRPr lang="en-US"/>
          </a:p>
        </p:txBody>
      </p:sp>
      <p:grpSp>
        <p:nvGrpSpPr>
          <p:cNvPr id="11" name="Group 10">
            <a:extLst>
              <a:ext uri="{FF2B5EF4-FFF2-40B4-BE49-F238E27FC236}">
                <a16:creationId xmlns:a16="http://schemas.microsoft.com/office/drawing/2014/main" id="{55D07381-A34A-44D6-94A2-107AD930A20E}"/>
              </a:ext>
            </a:extLst>
          </p:cNvPr>
          <p:cNvGrpSpPr/>
          <p:nvPr/>
        </p:nvGrpSpPr>
        <p:grpSpPr>
          <a:xfrm>
            <a:off x="6751695" y="569106"/>
            <a:ext cx="4697075" cy="1196056"/>
            <a:chOff x="543382" y="1045083"/>
            <a:chExt cx="4697075" cy="1196056"/>
          </a:xfrm>
        </p:grpSpPr>
        <p:pic>
          <p:nvPicPr>
            <p:cNvPr id="3" name="Picture 2">
              <a:extLst>
                <a:ext uri="{FF2B5EF4-FFF2-40B4-BE49-F238E27FC236}">
                  <a16:creationId xmlns:a16="http://schemas.microsoft.com/office/drawing/2014/main" id="{8EBF75D2-7B24-46B6-A12A-D0733147A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179" y="1045083"/>
              <a:ext cx="1133520" cy="1196056"/>
            </a:xfrm>
            <a:prstGeom prst="rect">
              <a:avLst/>
            </a:prstGeom>
          </p:spPr>
        </p:pic>
        <p:pic>
          <p:nvPicPr>
            <p:cNvPr id="4" name="Picture 3">
              <a:extLst>
                <a:ext uri="{FF2B5EF4-FFF2-40B4-BE49-F238E27FC236}">
                  <a16:creationId xmlns:a16="http://schemas.microsoft.com/office/drawing/2014/main" id="{D3BAA8B3-4793-490E-A2F0-F3EA54C370A8}"/>
                </a:ext>
              </a:extLst>
            </p:cNvPr>
            <p:cNvPicPr>
              <a:picLocks noChangeAspect="1"/>
            </p:cNvPicPr>
            <p:nvPr/>
          </p:nvPicPr>
          <p:blipFill rotWithShape="1">
            <a:blip r:embed="rId4">
              <a:extLst>
                <a:ext uri="{28A0092B-C50C-407E-A947-70E740481C1C}">
                  <a14:useLocalDpi xmlns:a14="http://schemas.microsoft.com/office/drawing/2010/main" val="0"/>
                </a:ext>
              </a:extLst>
            </a:blip>
            <a:srcRect l="17098" t="23589" r="6492" b="4220"/>
            <a:stretch/>
          </p:blipFill>
          <p:spPr>
            <a:xfrm>
              <a:off x="2057287" y="1324084"/>
              <a:ext cx="805844" cy="803338"/>
            </a:xfrm>
            <a:prstGeom prst="rect">
              <a:avLst/>
            </a:prstGeom>
          </p:spPr>
        </p:pic>
        <p:pic>
          <p:nvPicPr>
            <p:cNvPr id="5" name="Picture 4">
              <a:extLst>
                <a:ext uri="{FF2B5EF4-FFF2-40B4-BE49-F238E27FC236}">
                  <a16:creationId xmlns:a16="http://schemas.microsoft.com/office/drawing/2014/main" id="{74F9C709-00AE-4A1D-8BB0-9BE496801D56}"/>
                </a:ext>
              </a:extLst>
            </p:cNvPr>
            <p:cNvPicPr>
              <a:picLocks noChangeAspect="1"/>
            </p:cNvPicPr>
            <p:nvPr/>
          </p:nvPicPr>
          <p:blipFill rotWithShape="1">
            <a:blip r:embed="rId5">
              <a:extLst>
                <a:ext uri="{28A0092B-C50C-407E-A947-70E740481C1C}">
                  <a14:useLocalDpi xmlns:a14="http://schemas.microsoft.com/office/drawing/2010/main" val="0"/>
                </a:ext>
              </a:extLst>
            </a:blip>
            <a:srcRect l="25672" t="5158" r="2812" b="10333"/>
            <a:stretch/>
          </p:blipFill>
          <p:spPr>
            <a:xfrm>
              <a:off x="2990393" y="1076045"/>
              <a:ext cx="835456" cy="1041707"/>
            </a:xfrm>
            <a:prstGeom prst="rect">
              <a:avLst/>
            </a:prstGeom>
          </p:spPr>
        </p:pic>
        <p:pic>
          <p:nvPicPr>
            <p:cNvPr id="6" name="Picture 5">
              <a:extLst>
                <a:ext uri="{FF2B5EF4-FFF2-40B4-BE49-F238E27FC236}">
                  <a16:creationId xmlns:a16="http://schemas.microsoft.com/office/drawing/2014/main" id="{CAFC7C2E-9219-4607-8CD0-153CDBD8CC65}"/>
                </a:ext>
              </a:extLst>
            </p:cNvPr>
            <p:cNvPicPr>
              <a:picLocks noChangeAspect="1"/>
            </p:cNvPicPr>
            <p:nvPr/>
          </p:nvPicPr>
          <p:blipFill rotWithShape="1">
            <a:blip r:embed="rId6">
              <a:extLst>
                <a:ext uri="{28A0092B-C50C-407E-A947-70E740481C1C}">
                  <a14:useLocalDpi xmlns:a14="http://schemas.microsoft.com/office/drawing/2010/main" val="0"/>
                </a:ext>
              </a:extLst>
            </a:blip>
            <a:srcRect l="8405" t="24602" r="20664" b="3624"/>
            <a:stretch/>
          </p:blipFill>
          <p:spPr>
            <a:xfrm>
              <a:off x="1151993" y="1324536"/>
              <a:ext cx="805844" cy="860397"/>
            </a:xfrm>
            <a:prstGeom prst="rect">
              <a:avLst/>
            </a:prstGeom>
          </p:spPr>
        </p:pic>
        <p:pic>
          <p:nvPicPr>
            <p:cNvPr id="7" name="Picture 6">
              <a:extLst>
                <a:ext uri="{FF2B5EF4-FFF2-40B4-BE49-F238E27FC236}">
                  <a16:creationId xmlns:a16="http://schemas.microsoft.com/office/drawing/2014/main" id="{BCEEBDED-8FC6-4097-86B4-9CE752659389}"/>
                </a:ext>
              </a:extLst>
            </p:cNvPr>
            <p:cNvPicPr>
              <a:picLocks noChangeAspect="1"/>
            </p:cNvPicPr>
            <p:nvPr/>
          </p:nvPicPr>
          <p:blipFill rotWithShape="1">
            <a:blip r:embed="rId7">
              <a:extLst>
                <a:ext uri="{28A0092B-C50C-407E-A947-70E740481C1C}">
                  <a14:useLocalDpi xmlns:a14="http://schemas.microsoft.com/office/drawing/2010/main" val="0"/>
                </a:ext>
              </a:extLst>
            </a:blip>
            <a:srcRect l="22877" t="28227" r="21855" b="6031"/>
            <a:stretch/>
          </p:blipFill>
          <p:spPr>
            <a:xfrm>
              <a:off x="4587754" y="1365536"/>
              <a:ext cx="652703" cy="819397"/>
            </a:xfrm>
            <a:prstGeom prst="rect">
              <a:avLst/>
            </a:prstGeom>
          </p:spPr>
        </p:pic>
        <p:pic>
          <p:nvPicPr>
            <p:cNvPr id="8" name="Picture 7">
              <a:extLst>
                <a:ext uri="{FF2B5EF4-FFF2-40B4-BE49-F238E27FC236}">
                  <a16:creationId xmlns:a16="http://schemas.microsoft.com/office/drawing/2014/main" id="{840B47F2-3712-4E30-A9A2-F6CF2976A666}"/>
                </a:ext>
              </a:extLst>
            </p:cNvPr>
            <p:cNvPicPr>
              <a:picLocks noChangeAspect="1"/>
            </p:cNvPicPr>
            <p:nvPr/>
          </p:nvPicPr>
          <p:blipFill rotWithShape="1">
            <a:blip r:embed="rId8">
              <a:extLst>
                <a:ext uri="{28A0092B-C50C-407E-A947-70E740481C1C}">
                  <a14:useLocalDpi xmlns:a14="http://schemas.microsoft.com/office/drawing/2010/main" val="0"/>
                </a:ext>
              </a:extLst>
            </a:blip>
            <a:srcRect l="22678" t="23314" r="21966" b="7440"/>
            <a:stretch/>
          </p:blipFill>
          <p:spPr>
            <a:xfrm>
              <a:off x="543382" y="1313218"/>
              <a:ext cx="608611" cy="803338"/>
            </a:xfrm>
            <a:prstGeom prst="rect">
              <a:avLst/>
            </a:prstGeom>
          </p:spPr>
        </p:pic>
      </p:grpSp>
      <p:sp>
        <p:nvSpPr>
          <p:cNvPr id="9" name="Title 2">
            <a:extLst>
              <a:ext uri="{FF2B5EF4-FFF2-40B4-BE49-F238E27FC236}">
                <a16:creationId xmlns:a16="http://schemas.microsoft.com/office/drawing/2014/main" id="{2F1C3086-1F43-44E4-A33F-3BEE528532A9}"/>
              </a:ext>
            </a:extLst>
          </p:cNvPr>
          <p:cNvSpPr txBox="1">
            <a:spLocks/>
          </p:cNvSpPr>
          <p:nvPr/>
        </p:nvSpPr>
        <p:spPr>
          <a:xfrm>
            <a:off x="1142159" y="534444"/>
            <a:ext cx="7427104" cy="808569"/>
          </a:xfrm>
          <a:prstGeom prst="rect">
            <a:avLst/>
          </a:prstGeom>
        </p:spPr>
        <p:txBody>
          <a:bodyPr/>
          <a:lstStyle>
            <a:lvl1pPr algn="l" defTabSz="914318" rtl="0" eaLnBrk="1" latinLnBrk="0" hangingPunct="1">
              <a:lnSpc>
                <a:spcPct val="80000"/>
              </a:lnSpc>
              <a:spcBef>
                <a:spcPct val="0"/>
              </a:spcBef>
              <a:buNone/>
              <a:defRPr sz="4400" b="1" i="0" kern="1200" spc="-151" baseline="0">
                <a:solidFill>
                  <a:schemeClr val="tx1"/>
                </a:solidFill>
                <a:latin typeface="Px Grotesk Bold" panose="02060803030000020004" pitchFamily="18" charset="0"/>
                <a:ea typeface="Px Grotesk Bold" panose="02060803030000020004" pitchFamily="18" charset="0"/>
                <a:cs typeface="Vccgvkeomvcbzblgwtwhjahvwjz" panose="020B0804020101010102" pitchFamily="34" charset="0"/>
              </a:defRPr>
            </a:lvl1pPr>
          </a:lstStyle>
          <a:p>
            <a:r>
              <a:rPr lang="en-US" sz="3600"/>
              <a:t>My story</a:t>
            </a:r>
            <a:r>
              <a:rPr lang="en-US" sz="3600">
                <a:solidFill>
                  <a:schemeClr val="accent1"/>
                </a:solidFill>
              </a:rPr>
              <a:t>.</a:t>
            </a:r>
            <a:endParaRPr lang="en-US" sz="4000">
              <a:solidFill>
                <a:schemeClr val="accent1"/>
              </a:solidFill>
            </a:endParaRPr>
          </a:p>
        </p:txBody>
      </p:sp>
      <p:sp>
        <p:nvSpPr>
          <p:cNvPr id="10" name="Rectangle 9">
            <a:extLst>
              <a:ext uri="{FF2B5EF4-FFF2-40B4-BE49-F238E27FC236}">
                <a16:creationId xmlns:a16="http://schemas.microsoft.com/office/drawing/2014/main" id="{38E341E6-CFAE-405A-B9D3-4607C42EDE05}"/>
              </a:ext>
            </a:extLst>
          </p:cNvPr>
          <p:cNvSpPr/>
          <p:nvPr/>
        </p:nvSpPr>
        <p:spPr>
          <a:xfrm>
            <a:off x="1166541" y="1019847"/>
            <a:ext cx="4842992" cy="646331"/>
          </a:xfrm>
          <a:prstGeom prst="rect">
            <a:avLst/>
          </a:prstGeom>
        </p:spPr>
        <p:txBody>
          <a:bodyPr wrap="none">
            <a:spAutoFit/>
          </a:bodyPr>
          <a:lstStyle/>
          <a:p>
            <a:r>
              <a:rPr lang="en-GB">
                <a:latin typeface="Dlfwxmvoqgsjrhhdnpkalelgktm" panose="020B0604020101020102" pitchFamily="34" charset="0"/>
                <a:cs typeface="Dlfwxmvoqgsjrhhdnpkalelgktm" panose="020B0604020101020102" pitchFamily="34" charset="0"/>
              </a:rPr>
              <a:t>Which characters are included in your story?</a:t>
            </a:r>
          </a:p>
          <a:p>
            <a:r>
              <a:rPr lang="en-GB">
                <a:latin typeface="Dlfwxmvoqgsjrhhdnpkalelgktm" panose="020B0604020101020102" pitchFamily="34" charset="0"/>
                <a:cs typeface="Dlfwxmvoqgsjrhhdnpkalelgktm" panose="020B0604020101020102" pitchFamily="34" charset="0"/>
              </a:rPr>
              <a:t>Write your story in the space below.</a:t>
            </a:r>
            <a:endParaRPr lang="en-GB"/>
          </a:p>
        </p:txBody>
      </p:sp>
      <p:sp>
        <p:nvSpPr>
          <p:cNvPr id="16" name="Rectangle 15">
            <a:extLst>
              <a:ext uri="{FF2B5EF4-FFF2-40B4-BE49-F238E27FC236}">
                <a16:creationId xmlns:a16="http://schemas.microsoft.com/office/drawing/2014/main" id="{C5BA78D9-C837-4D6B-A218-A474EFEF2000}"/>
              </a:ext>
            </a:extLst>
          </p:cNvPr>
          <p:cNvSpPr/>
          <p:nvPr/>
        </p:nvSpPr>
        <p:spPr>
          <a:xfrm>
            <a:off x="1300231" y="1910447"/>
            <a:ext cx="9957292" cy="4116823"/>
          </a:xfrm>
          <a:custGeom>
            <a:avLst/>
            <a:gdLst>
              <a:gd name="connsiteX0" fmla="*/ 0 w 9957292"/>
              <a:gd name="connsiteY0" fmla="*/ 0 h 4116823"/>
              <a:gd name="connsiteX1" fmla="*/ 464674 w 9957292"/>
              <a:gd name="connsiteY1" fmla="*/ 0 h 4116823"/>
              <a:gd name="connsiteX2" fmla="*/ 1128493 w 9957292"/>
              <a:gd name="connsiteY2" fmla="*/ 0 h 4116823"/>
              <a:gd name="connsiteX3" fmla="*/ 1493594 w 9957292"/>
              <a:gd name="connsiteY3" fmla="*/ 0 h 4116823"/>
              <a:gd name="connsiteX4" fmla="*/ 1958267 w 9957292"/>
              <a:gd name="connsiteY4" fmla="*/ 0 h 4116823"/>
              <a:gd name="connsiteX5" fmla="*/ 2821233 w 9957292"/>
              <a:gd name="connsiteY5" fmla="*/ 0 h 4116823"/>
              <a:gd name="connsiteX6" fmla="*/ 3285906 w 9957292"/>
              <a:gd name="connsiteY6" fmla="*/ 0 h 4116823"/>
              <a:gd name="connsiteX7" fmla="*/ 3850153 w 9957292"/>
              <a:gd name="connsiteY7" fmla="*/ 0 h 4116823"/>
              <a:gd name="connsiteX8" fmla="*/ 4314827 w 9957292"/>
              <a:gd name="connsiteY8" fmla="*/ 0 h 4116823"/>
              <a:gd name="connsiteX9" fmla="*/ 4879073 w 9957292"/>
              <a:gd name="connsiteY9" fmla="*/ 0 h 4116823"/>
              <a:gd name="connsiteX10" fmla="*/ 5642465 w 9957292"/>
              <a:gd name="connsiteY10" fmla="*/ 0 h 4116823"/>
              <a:gd name="connsiteX11" fmla="*/ 6405858 w 9957292"/>
              <a:gd name="connsiteY11" fmla="*/ 0 h 4116823"/>
              <a:gd name="connsiteX12" fmla="*/ 6970104 w 9957292"/>
              <a:gd name="connsiteY12" fmla="*/ 0 h 4116823"/>
              <a:gd name="connsiteX13" fmla="*/ 7534351 w 9957292"/>
              <a:gd name="connsiteY13" fmla="*/ 0 h 4116823"/>
              <a:gd name="connsiteX14" fmla="*/ 8098597 w 9957292"/>
              <a:gd name="connsiteY14" fmla="*/ 0 h 4116823"/>
              <a:gd name="connsiteX15" fmla="*/ 8961563 w 9957292"/>
              <a:gd name="connsiteY15" fmla="*/ 0 h 4116823"/>
              <a:gd name="connsiteX16" fmla="*/ 9957292 w 9957292"/>
              <a:gd name="connsiteY16" fmla="*/ 0 h 4116823"/>
              <a:gd name="connsiteX17" fmla="*/ 9957292 w 9957292"/>
              <a:gd name="connsiteY17" fmla="*/ 686137 h 4116823"/>
              <a:gd name="connsiteX18" fmla="*/ 9957292 w 9957292"/>
              <a:gd name="connsiteY18" fmla="*/ 1372274 h 4116823"/>
              <a:gd name="connsiteX19" fmla="*/ 9957292 w 9957292"/>
              <a:gd name="connsiteY19" fmla="*/ 2140748 h 4116823"/>
              <a:gd name="connsiteX20" fmla="*/ 9957292 w 9957292"/>
              <a:gd name="connsiteY20" fmla="*/ 2868053 h 4116823"/>
              <a:gd name="connsiteX21" fmla="*/ 9957292 w 9957292"/>
              <a:gd name="connsiteY21" fmla="*/ 3430686 h 4116823"/>
              <a:gd name="connsiteX22" fmla="*/ 9957292 w 9957292"/>
              <a:gd name="connsiteY22" fmla="*/ 4116823 h 4116823"/>
              <a:gd name="connsiteX23" fmla="*/ 9592191 w 9957292"/>
              <a:gd name="connsiteY23" fmla="*/ 4116823 h 4116823"/>
              <a:gd name="connsiteX24" fmla="*/ 8729226 w 9957292"/>
              <a:gd name="connsiteY24" fmla="*/ 4116823 h 4116823"/>
              <a:gd name="connsiteX25" fmla="*/ 7866261 w 9957292"/>
              <a:gd name="connsiteY25" fmla="*/ 4116823 h 4116823"/>
              <a:gd name="connsiteX26" fmla="*/ 7202441 w 9957292"/>
              <a:gd name="connsiteY26" fmla="*/ 4116823 h 4116823"/>
              <a:gd name="connsiteX27" fmla="*/ 6339476 w 9957292"/>
              <a:gd name="connsiteY27" fmla="*/ 4116823 h 4116823"/>
              <a:gd name="connsiteX28" fmla="*/ 5775229 w 9957292"/>
              <a:gd name="connsiteY28" fmla="*/ 4116823 h 4116823"/>
              <a:gd name="connsiteX29" fmla="*/ 5410129 w 9957292"/>
              <a:gd name="connsiteY29" fmla="*/ 4116823 h 4116823"/>
              <a:gd name="connsiteX30" fmla="*/ 4746309 w 9957292"/>
              <a:gd name="connsiteY30" fmla="*/ 4116823 h 4116823"/>
              <a:gd name="connsiteX31" fmla="*/ 3982917 w 9957292"/>
              <a:gd name="connsiteY31" fmla="*/ 4116823 h 4116823"/>
              <a:gd name="connsiteX32" fmla="*/ 3418670 w 9957292"/>
              <a:gd name="connsiteY32" fmla="*/ 4116823 h 4116823"/>
              <a:gd name="connsiteX33" fmla="*/ 2655278 w 9957292"/>
              <a:gd name="connsiteY33" fmla="*/ 4116823 h 4116823"/>
              <a:gd name="connsiteX34" fmla="*/ 2190604 w 9957292"/>
              <a:gd name="connsiteY34" fmla="*/ 4116823 h 4116823"/>
              <a:gd name="connsiteX35" fmla="*/ 1427212 w 9957292"/>
              <a:gd name="connsiteY35" fmla="*/ 4116823 h 4116823"/>
              <a:gd name="connsiteX36" fmla="*/ 663819 w 9957292"/>
              <a:gd name="connsiteY36" fmla="*/ 4116823 h 4116823"/>
              <a:gd name="connsiteX37" fmla="*/ 0 w 9957292"/>
              <a:gd name="connsiteY37" fmla="*/ 4116823 h 4116823"/>
              <a:gd name="connsiteX38" fmla="*/ 0 w 9957292"/>
              <a:gd name="connsiteY38" fmla="*/ 3430686 h 4116823"/>
              <a:gd name="connsiteX39" fmla="*/ 0 w 9957292"/>
              <a:gd name="connsiteY39" fmla="*/ 2662212 h 4116823"/>
              <a:gd name="connsiteX40" fmla="*/ 0 w 9957292"/>
              <a:gd name="connsiteY40" fmla="*/ 2017243 h 4116823"/>
              <a:gd name="connsiteX41" fmla="*/ 0 w 9957292"/>
              <a:gd name="connsiteY41" fmla="*/ 1248770 h 4116823"/>
              <a:gd name="connsiteX42" fmla="*/ 0 w 9957292"/>
              <a:gd name="connsiteY42" fmla="*/ 644969 h 4116823"/>
              <a:gd name="connsiteX43" fmla="*/ 0 w 9957292"/>
              <a:gd name="connsiteY43" fmla="*/ 0 h 411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957292" h="4116823" fill="none" extrusionOk="0">
                <a:moveTo>
                  <a:pt x="0" y="0"/>
                </a:moveTo>
                <a:cubicBezTo>
                  <a:pt x="185392" y="-8867"/>
                  <a:pt x="297404" y="-9468"/>
                  <a:pt x="464674" y="0"/>
                </a:cubicBezTo>
                <a:cubicBezTo>
                  <a:pt x="631944" y="9468"/>
                  <a:pt x="990615" y="-5132"/>
                  <a:pt x="1128493" y="0"/>
                </a:cubicBezTo>
                <a:cubicBezTo>
                  <a:pt x="1266371" y="5132"/>
                  <a:pt x="1344899" y="6297"/>
                  <a:pt x="1493594" y="0"/>
                </a:cubicBezTo>
                <a:cubicBezTo>
                  <a:pt x="1642289" y="-6297"/>
                  <a:pt x="1740350" y="8098"/>
                  <a:pt x="1958267" y="0"/>
                </a:cubicBezTo>
                <a:cubicBezTo>
                  <a:pt x="2176184" y="-8098"/>
                  <a:pt x="2561432" y="-15174"/>
                  <a:pt x="2821233" y="0"/>
                </a:cubicBezTo>
                <a:cubicBezTo>
                  <a:pt x="3081034" y="15174"/>
                  <a:pt x="3055905" y="-9967"/>
                  <a:pt x="3285906" y="0"/>
                </a:cubicBezTo>
                <a:cubicBezTo>
                  <a:pt x="3515907" y="9967"/>
                  <a:pt x="3616357" y="-7291"/>
                  <a:pt x="3850153" y="0"/>
                </a:cubicBezTo>
                <a:cubicBezTo>
                  <a:pt x="4083949" y="7291"/>
                  <a:pt x="4095947" y="13023"/>
                  <a:pt x="4314827" y="0"/>
                </a:cubicBezTo>
                <a:cubicBezTo>
                  <a:pt x="4533707" y="-13023"/>
                  <a:pt x="4750853" y="-10000"/>
                  <a:pt x="4879073" y="0"/>
                </a:cubicBezTo>
                <a:cubicBezTo>
                  <a:pt x="5007293" y="10000"/>
                  <a:pt x="5328012" y="-9593"/>
                  <a:pt x="5642465" y="0"/>
                </a:cubicBezTo>
                <a:cubicBezTo>
                  <a:pt x="5956918" y="9593"/>
                  <a:pt x="6155876" y="-20470"/>
                  <a:pt x="6405858" y="0"/>
                </a:cubicBezTo>
                <a:cubicBezTo>
                  <a:pt x="6655840" y="20470"/>
                  <a:pt x="6747971" y="-26382"/>
                  <a:pt x="6970104" y="0"/>
                </a:cubicBezTo>
                <a:cubicBezTo>
                  <a:pt x="7192237" y="26382"/>
                  <a:pt x="7266256" y="18403"/>
                  <a:pt x="7534351" y="0"/>
                </a:cubicBezTo>
                <a:cubicBezTo>
                  <a:pt x="7802446" y="-18403"/>
                  <a:pt x="7881304" y="-8947"/>
                  <a:pt x="8098597" y="0"/>
                </a:cubicBezTo>
                <a:cubicBezTo>
                  <a:pt x="8315890" y="8947"/>
                  <a:pt x="8648606" y="22016"/>
                  <a:pt x="8961563" y="0"/>
                </a:cubicBezTo>
                <a:cubicBezTo>
                  <a:pt x="9274520" y="-22016"/>
                  <a:pt x="9542413" y="26263"/>
                  <a:pt x="9957292" y="0"/>
                </a:cubicBezTo>
                <a:cubicBezTo>
                  <a:pt x="9981844" y="282390"/>
                  <a:pt x="9928595" y="425814"/>
                  <a:pt x="9957292" y="686137"/>
                </a:cubicBezTo>
                <a:cubicBezTo>
                  <a:pt x="9985989" y="946460"/>
                  <a:pt x="9952261" y="1138312"/>
                  <a:pt x="9957292" y="1372274"/>
                </a:cubicBezTo>
                <a:cubicBezTo>
                  <a:pt x="9962323" y="1606236"/>
                  <a:pt x="9968535" y="1946641"/>
                  <a:pt x="9957292" y="2140748"/>
                </a:cubicBezTo>
                <a:cubicBezTo>
                  <a:pt x="9946049" y="2334855"/>
                  <a:pt x="9944604" y="2679083"/>
                  <a:pt x="9957292" y="2868053"/>
                </a:cubicBezTo>
                <a:cubicBezTo>
                  <a:pt x="9969980" y="3057023"/>
                  <a:pt x="9981971" y="3214033"/>
                  <a:pt x="9957292" y="3430686"/>
                </a:cubicBezTo>
                <a:cubicBezTo>
                  <a:pt x="9932613" y="3647339"/>
                  <a:pt x="9953612" y="3906752"/>
                  <a:pt x="9957292" y="4116823"/>
                </a:cubicBezTo>
                <a:cubicBezTo>
                  <a:pt x="9788683" y="4118246"/>
                  <a:pt x="9697338" y="4130825"/>
                  <a:pt x="9592191" y="4116823"/>
                </a:cubicBezTo>
                <a:cubicBezTo>
                  <a:pt x="9487044" y="4102821"/>
                  <a:pt x="8943586" y="4137755"/>
                  <a:pt x="8729226" y="4116823"/>
                </a:cubicBezTo>
                <a:cubicBezTo>
                  <a:pt x="8514867" y="4095891"/>
                  <a:pt x="8183588" y="4136406"/>
                  <a:pt x="7866261" y="4116823"/>
                </a:cubicBezTo>
                <a:cubicBezTo>
                  <a:pt x="7548934" y="4097240"/>
                  <a:pt x="7513064" y="4139361"/>
                  <a:pt x="7202441" y="4116823"/>
                </a:cubicBezTo>
                <a:cubicBezTo>
                  <a:pt x="6891818" y="4094285"/>
                  <a:pt x="6733785" y="4141418"/>
                  <a:pt x="6339476" y="4116823"/>
                </a:cubicBezTo>
                <a:cubicBezTo>
                  <a:pt x="5945168" y="4092228"/>
                  <a:pt x="6020307" y="4108086"/>
                  <a:pt x="5775229" y="4116823"/>
                </a:cubicBezTo>
                <a:cubicBezTo>
                  <a:pt x="5530151" y="4125560"/>
                  <a:pt x="5508138" y="4135056"/>
                  <a:pt x="5410129" y="4116823"/>
                </a:cubicBezTo>
                <a:cubicBezTo>
                  <a:pt x="5312120" y="4098590"/>
                  <a:pt x="5078080" y="4140536"/>
                  <a:pt x="4746309" y="4116823"/>
                </a:cubicBezTo>
                <a:cubicBezTo>
                  <a:pt x="4414538" y="4093110"/>
                  <a:pt x="4354623" y="4096068"/>
                  <a:pt x="3982917" y="4116823"/>
                </a:cubicBezTo>
                <a:cubicBezTo>
                  <a:pt x="3611211" y="4137578"/>
                  <a:pt x="3645904" y="4139032"/>
                  <a:pt x="3418670" y="4116823"/>
                </a:cubicBezTo>
                <a:cubicBezTo>
                  <a:pt x="3191436" y="4094614"/>
                  <a:pt x="3012071" y="4098620"/>
                  <a:pt x="2655278" y="4116823"/>
                </a:cubicBezTo>
                <a:cubicBezTo>
                  <a:pt x="2298485" y="4135026"/>
                  <a:pt x="2392336" y="4094509"/>
                  <a:pt x="2190604" y="4116823"/>
                </a:cubicBezTo>
                <a:cubicBezTo>
                  <a:pt x="1988872" y="4139137"/>
                  <a:pt x="1758952" y="4122669"/>
                  <a:pt x="1427212" y="4116823"/>
                </a:cubicBezTo>
                <a:cubicBezTo>
                  <a:pt x="1095472" y="4110977"/>
                  <a:pt x="935344" y="4147138"/>
                  <a:pt x="663819" y="4116823"/>
                </a:cubicBezTo>
                <a:cubicBezTo>
                  <a:pt x="392294" y="4086508"/>
                  <a:pt x="197045" y="4113231"/>
                  <a:pt x="0" y="4116823"/>
                </a:cubicBezTo>
                <a:cubicBezTo>
                  <a:pt x="4701" y="3913661"/>
                  <a:pt x="3162" y="3653129"/>
                  <a:pt x="0" y="3430686"/>
                </a:cubicBezTo>
                <a:cubicBezTo>
                  <a:pt x="-3162" y="3208243"/>
                  <a:pt x="7358" y="2852804"/>
                  <a:pt x="0" y="2662212"/>
                </a:cubicBezTo>
                <a:cubicBezTo>
                  <a:pt x="-7358" y="2471620"/>
                  <a:pt x="-3072" y="2199060"/>
                  <a:pt x="0" y="2017243"/>
                </a:cubicBezTo>
                <a:cubicBezTo>
                  <a:pt x="3072" y="1835426"/>
                  <a:pt x="-37964" y="1438257"/>
                  <a:pt x="0" y="1248770"/>
                </a:cubicBezTo>
                <a:cubicBezTo>
                  <a:pt x="37964" y="1059283"/>
                  <a:pt x="-9077" y="810923"/>
                  <a:pt x="0" y="644969"/>
                </a:cubicBezTo>
                <a:cubicBezTo>
                  <a:pt x="9077" y="479015"/>
                  <a:pt x="10906" y="212671"/>
                  <a:pt x="0" y="0"/>
                </a:cubicBezTo>
                <a:close/>
              </a:path>
              <a:path w="9957292" h="4116823" stroke="0" extrusionOk="0">
                <a:moveTo>
                  <a:pt x="0" y="0"/>
                </a:moveTo>
                <a:cubicBezTo>
                  <a:pt x="185080" y="-18926"/>
                  <a:pt x="496304" y="-32844"/>
                  <a:pt x="763392" y="0"/>
                </a:cubicBezTo>
                <a:cubicBezTo>
                  <a:pt x="1030480" y="32844"/>
                  <a:pt x="1233933" y="26905"/>
                  <a:pt x="1526785" y="0"/>
                </a:cubicBezTo>
                <a:cubicBezTo>
                  <a:pt x="1819637" y="-26905"/>
                  <a:pt x="2107178" y="-13103"/>
                  <a:pt x="2290177" y="0"/>
                </a:cubicBezTo>
                <a:cubicBezTo>
                  <a:pt x="2473176" y="13103"/>
                  <a:pt x="2809262" y="28697"/>
                  <a:pt x="2953997" y="0"/>
                </a:cubicBezTo>
                <a:cubicBezTo>
                  <a:pt x="3098732" y="-28697"/>
                  <a:pt x="3227747" y="9839"/>
                  <a:pt x="3418670" y="0"/>
                </a:cubicBezTo>
                <a:cubicBezTo>
                  <a:pt x="3609593" y="-9839"/>
                  <a:pt x="4027050" y="2824"/>
                  <a:pt x="4182063" y="0"/>
                </a:cubicBezTo>
                <a:cubicBezTo>
                  <a:pt x="4337076" y="-2824"/>
                  <a:pt x="4641393" y="24744"/>
                  <a:pt x="4945455" y="0"/>
                </a:cubicBezTo>
                <a:cubicBezTo>
                  <a:pt x="5249517" y="-24744"/>
                  <a:pt x="5542827" y="1526"/>
                  <a:pt x="5808420" y="0"/>
                </a:cubicBezTo>
                <a:cubicBezTo>
                  <a:pt x="6074013" y="-1526"/>
                  <a:pt x="6252995" y="33805"/>
                  <a:pt x="6571813" y="0"/>
                </a:cubicBezTo>
                <a:cubicBezTo>
                  <a:pt x="6890631" y="-33805"/>
                  <a:pt x="7015289" y="-10661"/>
                  <a:pt x="7136059" y="0"/>
                </a:cubicBezTo>
                <a:cubicBezTo>
                  <a:pt x="7256829" y="10661"/>
                  <a:pt x="7423251" y="21914"/>
                  <a:pt x="7700306" y="0"/>
                </a:cubicBezTo>
                <a:cubicBezTo>
                  <a:pt x="7977361" y="-21914"/>
                  <a:pt x="7935549" y="8415"/>
                  <a:pt x="8164979" y="0"/>
                </a:cubicBezTo>
                <a:cubicBezTo>
                  <a:pt x="8394409" y="-8415"/>
                  <a:pt x="8853550" y="16020"/>
                  <a:pt x="9027945" y="0"/>
                </a:cubicBezTo>
                <a:cubicBezTo>
                  <a:pt x="9202340" y="-16020"/>
                  <a:pt x="9604555" y="10592"/>
                  <a:pt x="9957292" y="0"/>
                </a:cubicBezTo>
                <a:cubicBezTo>
                  <a:pt x="9963360" y="215822"/>
                  <a:pt x="9956673" y="510377"/>
                  <a:pt x="9957292" y="644969"/>
                </a:cubicBezTo>
                <a:cubicBezTo>
                  <a:pt x="9957911" y="779561"/>
                  <a:pt x="9925224" y="1080928"/>
                  <a:pt x="9957292" y="1331106"/>
                </a:cubicBezTo>
                <a:cubicBezTo>
                  <a:pt x="9989360" y="1581284"/>
                  <a:pt x="9970847" y="1791487"/>
                  <a:pt x="9957292" y="2099580"/>
                </a:cubicBezTo>
                <a:cubicBezTo>
                  <a:pt x="9943737" y="2407673"/>
                  <a:pt x="9923928" y="2507237"/>
                  <a:pt x="9957292" y="2868053"/>
                </a:cubicBezTo>
                <a:cubicBezTo>
                  <a:pt x="9990656" y="3228869"/>
                  <a:pt x="9935730" y="3675544"/>
                  <a:pt x="9957292" y="4116823"/>
                </a:cubicBezTo>
                <a:cubicBezTo>
                  <a:pt x="9731903" y="4122323"/>
                  <a:pt x="9668279" y="4093784"/>
                  <a:pt x="9393045" y="4116823"/>
                </a:cubicBezTo>
                <a:cubicBezTo>
                  <a:pt x="9117811" y="4139862"/>
                  <a:pt x="9204525" y="4107011"/>
                  <a:pt x="9027945" y="4116823"/>
                </a:cubicBezTo>
                <a:cubicBezTo>
                  <a:pt x="8851365" y="4126635"/>
                  <a:pt x="8587368" y="4083681"/>
                  <a:pt x="8264552" y="4116823"/>
                </a:cubicBezTo>
                <a:cubicBezTo>
                  <a:pt x="7941736" y="4149965"/>
                  <a:pt x="7936010" y="4132725"/>
                  <a:pt x="7799879" y="4116823"/>
                </a:cubicBezTo>
                <a:cubicBezTo>
                  <a:pt x="7663748" y="4100921"/>
                  <a:pt x="7543401" y="4135086"/>
                  <a:pt x="7335205" y="4116823"/>
                </a:cubicBezTo>
                <a:cubicBezTo>
                  <a:pt x="7127009" y="4098560"/>
                  <a:pt x="7077594" y="4103459"/>
                  <a:pt x="6970104" y="4116823"/>
                </a:cubicBezTo>
                <a:cubicBezTo>
                  <a:pt x="6862614" y="4130187"/>
                  <a:pt x="6427447" y="4079842"/>
                  <a:pt x="6107139" y="4116823"/>
                </a:cubicBezTo>
                <a:cubicBezTo>
                  <a:pt x="5786831" y="4153804"/>
                  <a:pt x="5677790" y="4105092"/>
                  <a:pt x="5443320" y="4116823"/>
                </a:cubicBezTo>
                <a:cubicBezTo>
                  <a:pt x="5208850" y="4128554"/>
                  <a:pt x="5135493" y="4104236"/>
                  <a:pt x="4978646" y="4116823"/>
                </a:cubicBezTo>
                <a:cubicBezTo>
                  <a:pt x="4821799" y="4129410"/>
                  <a:pt x="4686629" y="4129674"/>
                  <a:pt x="4414399" y="4116823"/>
                </a:cubicBezTo>
                <a:cubicBezTo>
                  <a:pt x="4142169" y="4103972"/>
                  <a:pt x="4069982" y="4104429"/>
                  <a:pt x="3949726" y="4116823"/>
                </a:cubicBezTo>
                <a:cubicBezTo>
                  <a:pt x="3829470" y="4129217"/>
                  <a:pt x="3668049" y="4108876"/>
                  <a:pt x="3485052" y="4116823"/>
                </a:cubicBezTo>
                <a:cubicBezTo>
                  <a:pt x="3302055" y="4124770"/>
                  <a:pt x="3190013" y="4112479"/>
                  <a:pt x="3020379" y="4116823"/>
                </a:cubicBezTo>
                <a:cubicBezTo>
                  <a:pt x="2850745" y="4121167"/>
                  <a:pt x="2443157" y="4124831"/>
                  <a:pt x="2256986" y="4116823"/>
                </a:cubicBezTo>
                <a:cubicBezTo>
                  <a:pt x="2070815" y="4108815"/>
                  <a:pt x="1792298" y="4124927"/>
                  <a:pt x="1394021" y="4116823"/>
                </a:cubicBezTo>
                <a:cubicBezTo>
                  <a:pt x="995744" y="4108719"/>
                  <a:pt x="1190033" y="4112684"/>
                  <a:pt x="1028920" y="4116823"/>
                </a:cubicBezTo>
                <a:cubicBezTo>
                  <a:pt x="867807" y="4120962"/>
                  <a:pt x="488207" y="4166585"/>
                  <a:pt x="0" y="4116823"/>
                </a:cubicBezTo>
                <a:cubicBezTo>
                  <a:pt x="2106" y="3984638"/>
                  <a:pt x="-26412" y="3735133"/>
                  <a:pt x="0" y="3513022"/>
                </a:cubicBezTo>
                <a:cubicBezTo>
                  <a:pt x="26412" y="3290911"/>
                  <a:pt x="7289" y="3134822"/>
                  <a:pt x="0" y="2950390"/>
                </a:cubicBezTo>
                <a:cubicBezTo>
                  <a:pt x="-7289" y="2765958"/>
                  <a:pt x="-26944" y="2498930"/>
                  <a:pt x="0" y="2264253"/>
                </a:cubicBezTo>
                <a:cubicBezTo>
                  <a:pt x="26944" y="2029576"/>
                  <a:pt x="5706" y="1882463"/>
                  <a:pt x="0" y="1578115"/>
                </a:cubicBezTo>
                <a:cubicBezTo>
                  <a:pt x="-5706" y="1273767"/>
                  <a:pt x="15657" y="1154093"/>
                  <a:pt x="0" y="1015483"/>
                </a:cubicBezTo>
                <a:cubicBezTo>
                  <a:pt x="-15657" y="876873"/>
                  <a:pt x="7231" y="488689"/>
                  <a:pt x="0" y="0"/>
                </a:cubicBezTo>
                <a:close/>
              </a:path>
            </a:pathLst>
          </a:custGeom>
          <a:ln w="15875">
            <a:extLst>
              <a:ext uri="{C807C97D-BFC1-408E-A445-0C87EB9F89A2}">
                <ask:lineSketchStyleProps xmlns:ask="http://schemas.microsoft.com/office/drawing/2018/sketchyshapes" sd="1041724265">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t"/>
          <a:lstStyle/>
          <a:p>
            <a:endParaRPr lang="en-GB" sz="1200">
              <a:latin typeface="Dlfwxmvoqgsjrhhdnpkalelgktm" panose="020B0604020101020102" pitchFamily="34" charset="0"/>
              <a:cs typeface="Dlfwxmvoqgsjrhhdnpkalelgktm" panose="020B0604020101020102" pitchFamily="34" charset="0"/>
            </a:endParaRPr>
          </a:p>
        </p:txBody>
      </p:sp>
      <p:sp>
        <p:nvSpPr>
          <p:cNvPr id="13" name="Rectangle 12">
            <a:extLst>
              <a:ext uri="{FF2B5EF4-FFF2-40B4-BE49-F238E27FC236}">
                <a16:creationId xmlns:a16="http://schemas.microsoft.com/office/drawing/2014/main" id="{4EAAF1EE-23E6-472A-8F33-7278837EDA75}"/>
              </a:ext>
            </a:extLst>
          </p:cNvPr>
          <p:cNvSpPr/>
          <p:nvPr/>
        </p:nvSpPr>
        <p:spPr>
          <a:xfrm>
            <a:off x="1410447" y="2027165"/>
            <a:ext cx="5827059" cy="496855"/>
          </a:xfrm>
          <a:custGeom>
            <a:avLst/>
            <a:gdLst>
              <a:gd name="connsiteX0" fmla="*/ 0 w 5827059"/>
              <a:gd name="connsiteY0" fmla="*/ 0 h 496855"/>
              <a:gd name="connsiteX1" fmla="*/ 530910 w 5827059"/>
              <a:gd name="connsiteY1" fmla="*/ 0 h 496855"/>
              <a:gd name="connsiteX2" fmla="*/ 1120090 w 5827059"/>
              <a:gd name="connsiteY2" fmla="*/ 0 h 496855"/>
              <a:gd name="connsiteX3" fmla="*/ 1651000 w 5827059"/>
              <a:gd name="connsiteY3" fmla="*/ 0 h 496855"/>
              <a:gd name="connsiteX4" fmla="*/ 2356722 w 5827059"/>
              <a:gd name="connsiteY4" fmla="*/ 0 h 496855"/>
              <a:gd name="connsiteX5" fmla="*/ 3004173 w 5827059"/>
              <a:gd name="connsiteY5" fmla="*/ 0 h 496855"/>
              <a:gd name="connsiteX6" fmla="*/ 3651624 w 5827059"/>
              <a:gd name="connsiteY6" fmla="*/ 0 h 496855"/>
              <a:gd name="connsiteX7" fmla="*/ 4415616 w 5827059"/>
              <a:gd name="connsiteY7" fmla="*/ 0 h 496855"/>
              <a:gd name="connsiteX8" fmla="*/ 5121337 w 5827059"/>
              <a:gd name="connsiteY8" fmla="*/ 0 h 496855"/>
              <a:gd name="connsiteX9" fmla="*/ 5827059 w 5827059"/>
              <a:gd name="connsiteY9" fmla="*/ 0 h 496855"/>
              <a:gd name="connsiteX10" fmla="*/ 5827059 w 5827059"/>
              <a:gd name="connsiteY10" fmla="*/ 496855 h 496855"/>
              <a:gd name="connsiteX11" fmla="*/ 5354420 w 5827059"/>
              <a:gd name="connsiteY11" fmla="*/ 496855 h 496855"/>
              <a:gd name="connsiteX12" fmla="*/ 4823510 w 5827059"/>
              <a:gd name="connsiteY12" fmla="*/ 496855 h 496855"/>
              <a:gd name="connsiteX13" fmla="*/ 4117788 w 5827059"/>
              <a:gd name="connsiteY13" fmla="*/ 496855 h 496855"/>
              <a:gd name="connsiteX14" fmla="*/ 3353796 w 5827059"/>
              <a:gd name="connsiteY14" fmla="*/ 496855 h 496855"/>
              <a:gd name="connsiteX15" fmla="*/ 2764616 w 5827059"/>
              <a:gd name="connsiteY15" fmla="*/ 496855 h 496855"/>
              <a:gd name="connsiteX16" fmla="*/ 2000624 w 5827059"/>
              <a:gd name="connsiteY16" fmla="*/ 496855 h 496855"/>
              <a:gd name="connsiteX17" fmla="*/ 1469714 w 5827059"/>
              <a:gd name="connsiteY17" fmla="*/ 496855 h 496855"/>
              <a:gd name="connsiteX18" fmla="*/ 997075 w 5827059"/>
              <a:gd name="connsiteY18" fmla="*/ 496855 h 496855"/>
              <a:gd name="connsiteX19" fmla="*/ 0 w 5827059"/>
              <a:gd name="connsiteY19" fmla="*/ 496855 h 496855"/>
              <a:gd name="connsiteX20" fmla="*/ 0 w 5827059"/>
              <a:gd name="connsiteY20" fmla="*/ 0 h 49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27059" h="496855" fill="none" extrusionOk="0">
                <a:moveTo>
                  <a:pt x="0" y="0"/>
                </a:moveTo>
                <a:cubicBezTo>
                  <a:pt x="243947" y="5478"/>
                  <a:pt x="358855" y="10913"/>
                  <a:pt x="530910" y="0"/>
                </a:cubicBezTo>
                <a:cubicBezTo>
                  <a:pt x="702965" y="-10913"/>
                  <a:pt x="913292" y="22354"/>
                  <a:pt x="1120090" y="0"/>
                </a:cubicBezTo>
                <a:cubicBezTo>
                  <a:pt x="1326888" y="-22354"/>
                  <a:pt x="1453690" y="15644"/>
                  <a:pt x="1651000" y="0"/>
                </a:cubicBezTo>
                <a:cubicBezTo>
                  <a:pt x="1848310" y="-15644"/>
                  <a:pt x="2165259" y="27177"/>
                  <a:pt x="2356722" y="0"/>
                </a:cubicBezTo>
                <a:cubicBezTo>
                  <a:pt x="2548185" y="-27177"/>
                  <a:pt x="2693599" y="-9950"/>
                  <a:pt x="3004173" y="0"/>
                </a:cubicBezTo>
                <a:cubicBezTo>
                  <a:pt x="3314747" y="9950"/>
                  <a:pt x="3454090" y="-730"/>
                  <a:pt x="3651624" y="0"/>
                </a:cubicBezTo>
                <a:cubicBezTo>
                  <a:pt x="3849158" y="730"/>
                  <a:pt x="4260207" y="-33802"/>
                  <a:pt x="4415616" y="0"/>
                </a:cubicBezTo>
                <a:cubicBezTo>
                  <a:pt x="4571025" y="33802"/>
                  <a:pt x="4813390" y="-17233"/>
                  <a:pt x="5121337" y="0"/>
                </a:cubicBezTo>
                <a:cubicBezTo>
                  <a:pt x="5429284" y="17233"/>
                  <a:pt x="5683230" y="22504"/>
                  <a:pt x="5827059" y="0"/>
                </a:cubicBezTo>
                <a:cubicBezTo>
                  <a:pt x="5842706" y="190149"/>
                  <a:pt x="5814194" y="379668"/>
                  <a:pt x="5827059" y="496855"/>
                </a:cubicBezTo>
                <a:cubicBezTo>
                  <a:pt x="5691666" y="481837"/>
                  <a:pt x="5476935" y="518919"/>
                  <a:pt x="5354420" y="496855"/>
                </a:cubicBezTo>
                <a:cubicBezTo>
                  <a:pt x="5231905" y="474791"/>
                  <a:pt x="5012414" y="490654"/>
                  <a:pt x="4823510" y="496855"/>
                </a:cubicBezTo>
                <a:cubicBezTo>
                  <a:pt x="4634606" y="503057"/>
                  <a:pt x="4363492" y="466311"/>
                  <a:pt x="4117788" y="496855"/>
                </a:cubicBezTo>
                <a:cubicBezTo>
                  <a:pt x="3872084" y="527399"/>
                  <a:pt x="3624831" y="526350"/>
                  <a:pt x="3353796" y="496855"/>
                </a:cubicBezTo>
                <a:cubicBezTo>
                  <a:pt x="3082761" y="467360"/>
                  <a:pt x="2955099" y="504099"/>
                  <a:pt x="2764616" y="496855"/>
                </a:cubicBezTo>
                <a:cubicBezTo>
                  <a:pt x="2574133" y="489611"/>
                  <a:pt x="2178926" y="497810"/>
                  <a:pt x="2000624" y="496855"/>
                </a:cubicBezTo>
                <a:cubicBezTo>
                  <a:pt x="1822322" y="495900"/>
                  <a:pt x="1720783" y="510365"/>
                  <a:pt x="1469714" y="496855"/>
                </a:cubicBezTo>
                <a:cubicBezTo>
                  <a:pt x="1218645" y="483346"/>
                  <a:pt x="1131304" y="512136"/>
                  <a:pt x="997075" y="496855"/>
                </a:cubicBezTo>
                <a:cubicBezTo>
                  <a:pt x="862846" y="481574"/>
                  <a:pt x="285977" y="460185"/>
                  <a:pt x="0" y="496855"/>
                </a:cubicBezTo>
                <a:cubicBezTo>
                  <a:pt x="978" y="275776"/>
                  <a:pt x="17330" y="177129"/>
                  <a:pt x="0" y="0"/>
                </a:cubicBezTo>
                <a:close/>
              </a:path>
              <a:path w="5827059" h="496855" stroke="0" extrusionOk="0">
                <a:moveTo>
                  <a:pt x="0" y="0"/>
                </a:moveTo>
                <a:cubicBezTo>
                  <a:pt x="152936" y="-2072"/>
                  <a:pt x="448577" y="-20304"/>
                  <a:pt x="589180" y="0"/>
                </a:cubicBezTo>
                <a:cubicBezTo>
                  <a:pt x="729783" y="20304"/>
                  <a:pt x="853861" y="14377"/>
                  <a:pt x="1061820" y="0"/>
                </a:cubicBezTo>
                <a:cubicBezTo>
                  <a:pt x="1269779" y="-14377"/>
                  <a:pt x="1570965" y="-29029"/>
                  <a:pt x="1825812" y="0"/>
                </a:cubicBezTo>
                <a:cubicBezTo>
                  <a:pt x="2080659" y="29029"/>
                  <a:pt x="2199293" y="-3804"/>
                  <a:pt x="2414992" y="0"/>
                </a:cubicBezTo>
                <a:cubicBezTo>
                  <a:pt x="2630691" y="3804"/>
                  <a:pt x="2794979" y="-7522"/>
                  <a:pt x="3004173" y="0"/>
                </a:cubicBezTo>
                <a:cubicBezTo>
                  <a:pt x="3213367" y="7522"/>
                  <a:pt x="3452480" y="-23953"/>
                  <a:pt x="3768165" y="0"/>
                </a:cubicBezTo>
                <a:cubicBezTo>
                  <a:pt x="4083850" y="23953"/>
                  <a:pt x="4040009" y="-7574"/>
                  <a:pt x="4299075" y="0"/>
                </a:cubicBezTo>
                <a:cubicBezTo>
                  <a:pt x="4558141" y="7574"/>
                  <a:pt x="4786752" y="33621"/>
                  <a:pt x="5063067" y="0"/>
                </a:cubicBezTo>
                <a:cubicBezTo>
                  <a:pt x="5339382" y="-33621"/>
                  <a:pt x="5619843" y="2234"/>
                  <a:pt x="5827059" y="0"/>
                </a:cubicBezTo>
                <a:cubicBezTo>
                  <a:pt x="5843744" y="216751"/>
                  <a:pt x="5826965" y="321440"/>
                  <a:pt x="5827059" y="496855"/>
                </a:cubicBezTo>
                <a:cubicBezTo>
                  <a:pt x="5575525" y="516442"/>
                  <a:pt x="5496122" y="491682"/>
                  <a:pt x="5179608" y="496855"/>
                </a:cubicBezTo>
                <a:cubicBezTo>
                  <a:pt x="4863094" y="502028"/>
                  <a:pt x="4817230" y="493680"/>
                  <a:pt x="4590428" y="496855"/>
                </a:cubicBezTo>
                <a:cubicBezTo>
                  <a:pt x="4363626" y="500030"/>
                  <a:pt x="4197516" y="503327"/>
                  <a:pt x="3826435" y="496855"/>
                </a:cubicBezTo>
                <a:cubicBezTo>
                  <a:pt x="3455354" y="490383"/>
                  <a:pt x="3439248" y="468063"/>
                  <a:pt x="3062443" y="496855"/>
                </a:cubicBezTo>
                <a:cubicBezTo>
                  <a:pt x="2685638" y="525647"/>
                  <a:pt x="2649695" y="475060"/>
                  <a:pt x="2531533" y="496855"/>
                </a:cubicBezTo>
                <a:cubicBezTo>
                  <a:pt x="2413371" y="518651"/>
                  <a:pt x="2070834" y="474895"/>
                  <a:pt x="1884082" y="496855"/>
                </a:cubicBezTo>
                <a:cubicBezTo>
                  <a:pt x="1697330" y="518815"/>
                  <a:pt x="1357513" y="525653"/>
                  <a:pt x="1120090" y="496855"/>
                </a:cubicBezTo>
                <a:cubicBezTo>
                  <a:pt x="882667" y="468057"/>
                  <a:pt x="425165" y="477004"/>
                  <a:pt x="0" y="496855"/>
                </a:cubicBezTo>
                <a:cubicBezTo>
                  <a:pt x="-3536" y="395738"/>
                  <a:pt x="-21761" y="202627"/>
                  <a:pt x="0" y="0"/>
                </a:cubicBezTo>
                <a:close/>
              </a:path>
            </a:pathLst>
          </a:custGeom>
          <a:ln w="19050">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r>
              <a:rPr lang="en-GB" sz="1600">
                <a:latin typeface="Vccgvkeomvcbzblgwtwhjahvwjz" panose="020B0804020101010102" pitchFamily="34" charset="0"/>
                <a:cs typeface="Vccgvkeomvcbzblgwtwhjahvwjz" panose="020B0804020101010102" pitchFamily="34" charset="0"/>
              </a:rPr>
              <a:t>TITLE</a:t>
            </a:r>
            <a:r>
              <a:rPr lang="en-GB" sz="1600">
                <a:solidFill>
                  <a:srgbClr val="FF0000"/>
                </a:solidFill>
                <a:latin typeface="Vccgvkeomvcbzblgwtwhjahvwjz" panose="020B0804020101010102" pitchFamily="34" charset="0"/>
                <a:cs typeface="Vccgvkeomvcbzblgwtwhjahvwjz" panose="020B0804020101010102" pitchFamily="34" charset="0"/>
              </a:rPr>
              <a:t>:</a:t>
            </a:r>
            <a:r>
              <a:rPr lang="en-GB" sz="1600">
                <a:latin typeface="Vccgvkeomvcbzblgwtwhjahvwjz" panose="020B0804020101010102" pitchFamily="34" charset="0"/>
                <a:cs typeface="Vccgvkeomvcbzblgwtwhjahvwjz" panose="020B0804020101010102" pitchFamily="34" charset="0"/>
              </a:rPr>
              <a:t> </a:t>
            </a:r>
          </a:p>
        </p:txBody>
      </p:sp>
    </p:spTree>
    <p:extLst>
      <p:ext uri="{BB962C8B-B14F-4D97-AF65-F5344CB8AC3E}">
        <p14:creationId xmlns:p14="http://schemas.microsoft.com/office/powerpoint/2010/main" val="839738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7F4156-F810-4181-BF58-B2BD81D7EFAE}"/>
              </a:ext>
            </a:extLst>
          </p:cNvPr>
          <p:cNvSpPr>
            <a:spLocks noGrp="1"/>
          </p:cNvSpPr>
          <p:nvPr>
            <p:ph type="sldNum" sz="quarter" idx="10"/>
          </p:nvPr>
        </p:nvSpPr>
        <p:spPr/>
        <p:txBody>
          <a:bodyPr/>
          <a:lstStyle/>
          <a:p>
            <a:fld id="{D8D877B3-D348-4611-9BDB-C5374591D951}" type="slidenum">
              <a:rPr lang="en-US" smtClean="0"/>
              <a:pPr/>
              <a:t>2</a:t>
            </a:fld>
            <a:endParaRPr lang="en-US"/>
          </a:p>
        </p:txBody>
      </p:sp>
      <p:sp>
        <p:nvSpPr>
          <p:cNvPr id="4" name="TextBox 3">
            <a:extLst>
              <a:ext uri="{FF2B5EF4-FFF2-40B4-BE49-F238E27FC236}">
                <a16:creationId xmlns:a16="http://schemas.microsoft.com/office/drawing/2014/main" id="{4D66EF68-9150-4515-B1B3-3AE36D5A9E33}"/>
              </a:ext>
            </a:extLst>
          </p:cNvPr>
          <p:cNvSpPr txBox="1"/>
          <p:nvPr/>
        </p:nvSpPr>
        <p:spPr>
          <a:xfrm>
            <a:off x="1195943" y="1397674"/>
            <a:ext cx="10424557" cy="4062651"/>
          </a:xfrm>
          <a:prstGeom prst="rect">
            <a:avLst/>
          </a:prstGeom>
          <a:noFill/>
        </p:spPr>
        <p:txBody>
          <a:bodyPr wrap="square" rtlCol="0" anchor="t">
            <a:spAutoFit/>
          </a:bodyPr>
          <a:lstStyle/>
          <a:p>
            <a:pPr algn="just"/>
            <a:r>
              <a:rPr lang="en-GB" sz="2000">
                <a:latin typeface="Dlfwxmvoqgsjrhhdnpkalelgktm" panose="020B0604020101020102" pitchFamily="34" charset="0"/>
                <a:cs typeface="Dlfwxmvoqgsjrhhdnpkalelgktm" panose="020B0604020101020102" pitchFamily="34" charset="0"/>
              </a:rPr>
              <a:t>A few short weeks ago six friends arrived at the DSH offices and told us they'd like to join our team and help us by solving digital disasters. </a:t>
            </a:r>
            <a:endParaRPr lang="en-US" sz="2000">
              <a:latin typeface="Dlfwxmvoqgsjrhhdnpkalelgktm" panose="020B0604020101020102" pitchFamily="34" charset="0"/>
              <a:cs typeface="Dlfwxmvoqgsjrhhdnpkalelgktm" panose="020B0604020101020102" pitchFamily="34" charset="0"/>
            </a:endParaRPr>
          </a:p>
          <a:p>
            <a:pPr algn="just"/>
            <a:endParaRPr lang="en-GB" sz="2000">
              <a:latin typeface="Dlfwxmvoqgsjrhhdnpkalelgktm" panose="020B0604020101020102" pitchFamily="34" charset="0"/>
              <a:cs typeface="Dlfwxmvoqgsjrhhdnpkalelgktm" panose="020B0604020101020102" pitchFamily="34" charset="0"/>
            </a:endParaRPr>
          </a:p>
          <a:p>
            <a:pPr algn="just"/>
            <a:r>
              <a:rPr lang="en-GB" sz="2000">
                <a:latin typeface="Dlfwxmvoqgsjrhhdnpkalelgktm" panose="020B0604020101020102" pitchFamily="34" charset="0"/>
                <a:cs typeface="Dlfwxmvoqgsjrhhdnpkalelgktm" panose="020B0604020101020102" pitchFamily="34" charset="0"/>
              </a:rPr>
              <a:t>They like playing games, and love a good mystery, so they decided to not really tell us too much about themselves. In fact, the only thing we know about them is that each of them has a unique special power. These are:</a:t>
            </a:r>
          </a:p>
          <a:p>
            <a:pPr algn="just">
              <a:buClr>
                <a:schemeClr val="accent1"/>
              </a:buClr>
            </a:pPr>
            <a:endParaRPr lang="en-GB" sz="2000">
              <a:latin typeface="Dlfwxmvoqgsjrhhdnpkalelgktm" panose="020B0604020101020102" pitchFamily="34" charset="0"/>
              <a:cs typeface="Dlfwxmvoqgsjrhhdnpkalelgktm" panose="020B0604020101020102" pitchFamily="34" charset="0"/>
            </a:endParaRPr>
          </a:p>
          <a:p>
            <a:pPr marL="342900" indent="-342900" algn="just">
              <a:buClr>
                <a:schemeClr val="accent1"/>
              </a:buClr>
              <a:buFont typeface="Wingdings" panose="05000000000000000000" pitchFamily="2" charset="2"/>
              <a:buChar char="§"/>
            </a:pPr>
            <a:r>
              <a:rPr lang="en-GB" sz="2000">
                <a:latin typeface="Dlfwxmvoqgsjrhhdnpkalelgktm" panose="020B0604020101020102" pitchFamily="34" charset="0"/>
                <a:cs typeface="Dlfwxmvoqgsjrhhdnpkalelgktm" panose="020B0604020101020102" pitchFamily="34" charset="0"/>
              </a:rPr>
              <a:t>Team player</a:t>
            </a:r>
          </a:p>
          <a:p>
            <a:pPr marL="342900" indent="-342900" algn="just">
              <a:buClr>
                <a:schemeClr val="accent1"/>
              </a:buClr>
              <a:buFont typeface="Wingdings" panose="05000000000000000000" pitchFamily="2" charset="2"/>
              <a:buChar char="§"/>
            </a:pPr>
            <a:r>
              <a:rPr lang="en-GB" sz="2000">
                <a:latin typeface="Dlfwxmvoqgsjrhhdnpkalelgktm" panose="020B0604020101020102" pitchFamily="34" charset="0"/>
                <a:cs typeface="Dlfwxmvoqgsjrhhdnpkalelgktm" panose="020B0604020101020102" pitchFamily="34" charset="0"/>
              </a:rPr>
              <a:t>Problem solver</a:t>
            </a:r>
          </a:p>
          <a:p>
            <a:pPr marL="342900" indent="-342900" algn="just">
              <a:buClr>
                <a:schemeClr val="accent1"/>
              </a:buClr>
              <a:buFont typeface="Wingdings" panose="05000000000000000000" pitchFamily="2" charset="2"/>
              <a:buChar char="§"/>
            </a:pPr>
            <a:r>
              <a:rPr lang="en-GB" sz="2000">
                <a:latin typeface="Dlfwxmvoqgsjrhhdnpkalelgktm" panose="020B0604020101020102" pitchFamily="34" charset="0"/>
                <a:cs typeface="Dlfwxmvoqgsjrhhdnpkalelgktm" panose="020B0604020101020102" pitchFamily="34" charset="0"/>
              </a:rPr>
              <a:t>Leader</a:t>
            </a:r>
          </a:p>
          <a:p>
            <a:pPr marL="342900" indent="-342900" algn="just">
              <a:buClr>
                <a:schemeClr val="accent1"/>
              </a:buClr>
              <a:buFont typeface="Wingdings" panose="05000000000000000000" pitchFamily="2" charset="2"/>
              <a:buChar char="§"/>
            </a:pPr>
            <a:r>
              <a:rPr lang="en-GB" sz="2000">
                <a:latin typeface="Dlfwxmvoqgsjrhhdnpkalelgktm" panose="020B0604020101020102" pitchFamily="34" charset="0"/>
                <a:cs typeface="Dlfwxmvoqgsjrhhdnpkalelgktm" panose="020B0604020101020102" pitchFamily="34" charset="0"/>
              </a:rPr>
              <a:t>Creator</a:t>
            </a:r>
          </a:p>
          <a:p>
            <a:pPr marL="342900" indent="-342900" algn="just">
              <a:buClr>
                <a:schemeClr val="accent1"/>
              </a:buClr>
              <a:buFont typeface="Wingdings" panose="05000000000000000000" pitchFamily="2" charset="2"/>
              <a:buChar char="§"/>
            </a:pPr>
            <a:r>
              <a:rPr lang="en-GB" sz="2000">
                <a:latin typeface="Dlfwxmvoqgsjrhhdnpkalelgktm" panose="020B0604020101020102" pitchFamily="34" charset="0"/>
                <a:cs typeface="Dlfwxmvoqgsjrhhdnpkalelgktm" panose="020B0604020101020102" pitchFamily="34" charset="0"/>
              </a:rPr>
              <a:t>Explorer</a:t>
            </a:r>
          </a:p>
          <a:p>
            <a:pPr marL="342900" indent="-342900" algn="just">
              <a:buClr>
                <a:schemeClr val="accent1"/>
              </a:buClr>
              <a:buFont typeface="Wingdings" panose="05000000000000000000" pitchFamily="2" charset="2"/>
              <a:buChar char="§"/>
            </a:pPr>
            <a:r>
              <a:rPr lang="en-GB" sz="2000">
                <a:latin typeface="Dlfwxmvoqgsjrhhdnpkalelgktm" panose="020B0604020101020102" pitchFamily="34" charset="0"/>
                <a:cs typeface="Dlfwxmvoqgsjrhhdnpkalelgktm" panose="020B0604020101020102" pitchFamily="34" charset="0"/>
              </a:rPr>
              <a:t>Storyteller</a:t>
            </a:r>
          </a:p>
        </p:txBody>
      </p:sp>
      <p:sp>
        <p:nvSpPr>
          <p:cNvPr id="5" name="Title 2">
            <a:extLst>
              <a:ext uri="{FF2B5EF4-FFF2-40B4-BE49-F238E27FC236}">
                <a16:creationId xmlns:a16="http://schemas.microsoft.com/office/drawing/2014/main" id="{F95C2166-3C58-4A35-970A-D04B7CE98981}"/>
              </a:ext>
            </a:extLst>
          </p:cNvPr>
          <p:cNvSpPr txBox="1">
            <a:spLocks/>
          </p:cNvSpPr>
          <p:nvPr/>
        </p:nvSpPr>
        <p:spPr>
          <a:xfrm>
            <a:off x="1178016" y="504649"/>
            <a:ext cx="9280806" cy="808569"/>
          </a:xfrm>
          <a:prstGeom prst="rect">
            <a:avLst/>
          </a:prstGeom>
        </p:spPr>
        <p:txBody>
          <a:bodyPr/>
          <a:lstStyle>
            <a:lvl1pPr algn="l" defTabSz="914318" rtl="0" eaLnBrk="1" latinLnBrk="0" hangingPunct="1">
              <a:lnSpc>
                <a:spcPct val="80000"/>
              </a:lnSpc>
              <a:spcBef>
                <a:spcPct val="0"/>
              </a:spcBef>
              <a:buNone/>
              <a:defRPr sz="4400" b="1" i="0" kern="1200" spc="-151" baseline="0">
                <a:solidFill>
                  <a:schemeClr val="tx1"/>
                </a:solidFill>
                <a:latin typeface="Px Grotesk Bold" panose="02060803030000020004" pitchFamily="18" charset="0"/>
                <a:ea typeface="Px Grotesk Bold" panose="02060803030000020004" pitchFamily="18" charset="0"/>
                <a:cs typeface="Vccgvkeomvcbzblgwtwhjahvwjz" panose="020B0804020101010102" pitchFamily="34" charset="0"/>
              </a:defRPr>
            </a:lvl1pPr>
          </a:lstStyle>
          <a:p>
            <a:r>
              <a:rPr lang="en-US"/>
              <a:t>Superheroes Unite</a:t>
            </a:r>
            <a:r>
              <a:rPr lang="en-US">
                <a:solidFill>
                  <a:schemeClr val="accent1"/>
                </a:solidFill>
              </a:rPr>
              <a:t>: </a:t>
            </a:r>
            <a:r>
              <a:rPr lang="en-US"/>
              <a:t>Our DSH Friends</a:t>
            </a:r>
          </a:p>
        </p:txBody>
      </p:sp>
    </p:spTree>
    <p:extLst>
      <p:ext uri="{BB962C8B-B14F-4D97-AF65-F5344CB8AC3E}">
        <p14:creationId xmlns:p14="http://schemas.microsoft.com/office/powerpoint/2010/main" val="3739107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8EEEF-1BEC-446D-B548-3CC071B50245}"/>
              </a:ext>
            </a:extLst>
          </p:cNvPr>
          <p:cNvSpPr>
            <a:spLocks noGrp="1"/>
          </p:cNvSpPr>
          <p:nvPr>
            <p:ph type="sldNum" sz="quarter" idx="10"/>
          </p:nvPr>
        </p:nvSpPr>
        <p:spPr/>
        <p:txBody>
          <a:bodyPr/>
          <a:lstStyle/>
          <a:p>
            <a:fld id="{D8D877B3-D348-4611-9BDB-C5374591D951}" type="slidenum">
              <a:rPr lang="en-US" smtClean="0"/>
              <a:pPr/>
              <a:t>20</a:t>
            </a:fld>
            <a:endParaRPr lang="en-US"/>
          </a:p>
        </p:txBody>
      </p:sp>
      <p:grpSp>
        <p:nvGrpSpPr>
          <p:cNvPr id="11" name="Group 10">
            <a:extLst>
              <a:ext uri="{FF2B5EF4-FFF2-40B4-BE49-F238E27FC236}">
                <a16:creationId xmlns:a16="http://schemas.microsoft.com/office/drawing/2014/main" id="{55D07381-A34A-44D6-94A2-107AD930A20E}"/>
              </a:ext>
            </a:extLst>
          </p:cNvPr>
          <p:cNvGrpSpPr/>
          <p:nvPr/>
        </p:nvGrpSpPr>
        <p:grpSpPr>
          <a:xfrm>
            <a:off x="6751695" y="569106"/>
            <a:ext cx="4697075" cy="1196056"/>
            <a:chOff x="543382" y="1045083"/>
            <a:chExt cx="4697075" cy="1196056"/>
          </a:xfrm>
        </p:grpSpPr>
        <p:pic>
          <p:nvPicPr>
            <p:cNvPr id="3" name="Picture 2">
              <a:extLst>
                <a:ext uri="{FF2B5EF4-FFF2-40B4-BE49-F238E27FC236}">
                  <a16:creationId xmlns:a16="http://schemas.microsoft.com/office/drawing/2014/main" id="{8EBF75D2-7B24-46B6-A12A-D0733147A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179" y="1045083"/>
              <a:ext cx="1133520" cy="1196056"/>
            </a:xfrm>
            <a:prstGeom prst="rect">
              <a:avLst/>
            </a:prstGeom>
          </p:spPr>
        </p:pic>
        <p:pic>
          <p:nvPicPr>
            <p:cNvPr id="4" name="Picture 3">
              <a:extLst>
                <a:ext uri="{FF2B5EF4-FFF2-40B4-BE49-F238E27FC236}">
                  <a16:creationId xmlns:a16="http://schemas.microsoft.com/office/drawing/2014/main" id="{D3BAA8B3-4793-490E-A2F0-F3EA54C370A8}"/>
                </a:ext>
              </a:extLst>
            </p:cNvPr>
            <p:cNvPicPr>
              <a:picLocks noChangeAspect="1"/>
            </p:cNvPicPr>
            <p:nvPr/>
          </p:nvPicPr>
          <p:blipFill rotWithShape="1">
            <a:blip r:embed="rId4">
              <a:extLst>
                <a:ext uri="{28A0092B-C50C-407E-A947-70E740481C1C}">
                  <a14:useLocalDpi xmlns:a14="http://schemas.microsoft.com/office/drawing/2010/main" val="0"/>
                </a:ext>
              </a:extLst>
            </a:blip>
            <a:srcRect l="17098" t="23589" r="6492" b="4220"/>
            <a:stretch/>
          </p:blipFill>
          <p:spPr>
            <a:xfrm>
              <a:off x="2057287" y="1324084"/>
              <a:ext cx="805844" cy="803338"/>
            </a:xfrm>
            <a:prstGeom prst="rect">
              <a:avLst/>
            </a:prstGeom>
          </p:spPr>
        </p:pic>
        <p:pic>
          <p:nvPicPr>
            <p:cNvPr id="5" name="Picture 4">
              <a:extLst>
                <a:ext uri="{FF2B5EF4-FFF2-40B4-BE49-F238E27FC236}">
                  <a16:creationId xmlns:a16="http://schemas.microsoft.com/office/drawing/2014/main" id="{74F9C709-00AE-4A1D-8BB0-9BE496801D56}"/>
                </a:ext>
              </a:extLst>
            </p:cNvPr>
            <p:cNvPicPr>
              <a:picLocks noChangeAspect="1"/>
            </p:cNvPicPr>
            <p:nvPr/>
          </p:nvPicPr>
          <p:blipFill rotWithShape="1">
            <a:blip r:embed="rId5">
              <a:extLst>
                <a:ext uri="{28A0092B-C50C-407E-A947-70E740481C1C}">
                  <a14:useLocalDpi xmlns:a14="http://schemas.microsoft.com/office/drawing/2010/main" val="0"/>
                </a:ext>
              </a:extLst>
            </a:blip>
            <a:srcRect l="25672" t="5158" r="2812" b="10333"/>
            <a:stretch/>
          </p:blipFill>
          <p:spPr>
            <a:xfrm>
              <a:off x="2990393" y="1076045"/>
              <a:ext cx="835456" cy="1041707"/>
            </a:xfrm>
            <a:prstGeom prst="rect">
              <a:avLst/>
            </a:prstGeom>
          </p:spPr>
        </p:pic>
        <p:pic>
          <p:nvPicPr>
            <p:cNvPr id="6" name="Picture 5">
              <a:extLst>
                <a:ext uri="{FF2B5EF4-FFF2-40B4-BE49-F238E27FC236}">
                  <a16:creationId xmlns:a16="http://schemas.microsoft.com/office/drawing/2014/main" id="{CAFC7C2E-9219-4607-8CD0-153CDBD8CC65}"/>
                </a:ext>
              </a:extLst>
            </p:cNvPr>
            <p:cNvPicPr>
              <a:picLocks noChangeAspect="1"/>
            </p:cNvPicPr>
            <p:nvPr/>
          </p:nvPicPr>
          <p:blipFill rotWithShape="1">
            <a:blip r:embed="rId6">
              <a:extLst>
                <a:ext uri="{28A0092B-C50C-407E-A947-70E740481C1C}">
                  <a14:useLocalDpi xmlns:a14="http://schemas.microsoft.com/office/drawing/2010/main" val="0"/>
                </a:ext>
              </a:extLst>
            </a:blip>
            <a:srcRect l="8405" t="24602" r="20664" b="3624"/>
            <a:stretch/>
          </p:blipFill>
          <p:spPr>
            <a:xfrm>
              <a:off x="1151993" y="1324536"/>
              <a:ext cx="805844" cy="860397"/>
            </a:xfrm>
            <a:prstGeom prst="rect">
              <a:avLst/>
            </a:prstGeom>
          </p:spPr>
        </p:pic>
        <p:pic>
          <p:nvPicPr>
            <p:cNvPr id="7" name="Picture 6">
              <a:extLst>
                <a:ext uri="{FF2B5EF4-FFF2-40B4-BE49-F238E27FC236}">
                  <a16:creationId xmlns:a16="http://schemas.microsoft.com/office/drawing/2014/main" id="{BCEEBDED-8FC6-4097-86B4-9CE752659389}"/>
                </a:ext>
              </a:extLst>
            </p:cNvPr>
            <p:cNvPicPr>
              <a:picLocks noChangeAspect="1"/>
            </p:cNvPicPr>
            <p:nvPr/>
          </p:nvPicPr>
          <p:blipFill rotWithShape="1">
            <a:blip r:embed="rId7">
              <a:extLst>
                <a:ext uri="{28A0092B-C50C-407E-A947-70E740481C1C}">
                  <a14:useLocalDpi xmlns:a14="http://schemas.microsoft.com/office/drawing/2010/main" val="0"/>
                </a:ext>
              </a:extLst>
            </a:blip>
            <a:srcRect l="22877" t="28227" r="21855" b="6031"/>
            <a:stretch/>
          </p:blipFill>
          <p:spPr>
            <a:xfrm>
              <a:off x="4587754" y="1365536"/>
              <a:ext cx="652703" cy="819397"/>
            </a:xfrm>
            <a:prstGeom prst="rect">
              <a:avLst/>
            </a:prstGeom>
          </p:spPr>
        </p:pic>
        <p:pic>
          <p:nvPicPr>
            <p:cNvPr id="8" name="Picture 7">
              <a:extLst>
                <a:ext uri="{FF2B5EF4-FFF2-40B4-BE49-F238E27FC236}">
                  <a16:creationId xmlns:a16="http://schemas.microsoft.com/office/drawing/2014/main" id="{840B47F2-3712-4E30-A9A2-F6CF2976A666}"/>
                </a:ext>
              </a:extLst>
            </p:cNvPr>
            <p:cNvPicPr>
              <a:picLocks noChangeAspect="1"/>
            </p:cNvPicPr>
            <p:nvPr/>
          </p:nvPicPr>
          <p:blipFill rotWithShape="1">
            <a:blip r:embed="rId8">
              <a:extLst>
                <a:ext uri="{28A0092B-C50C-407E-A947-70E740481C1C}">
                  <a14:useLocalDpi xmlns:a14="http://schemas.microsoft.com/office/drawing/2010/main" val="0"/>
                </a:ext>
              </a:extLst>
            </a:blip>
            <a:srcRect l="22678" t="23314" r="21966" b="7440"/>
            <a:stretch/>
          </p:blipFill>
          <p:spPr>
            <a:xfrm>
              <a:off x="543382" y="1313218"/>
              <a:ext cx="608611" cy="803338"/>
            </a:xfrm>
            <a:prstGeom prst="rect">
              <a:avLst/>
            </a:prstGeom>
          </p:spPr>
        </p:pic>
      </p:grpSp>
      <p:sp>
        <p:nvSpPr>
          <p:cNvPr id="9" name="Title 2">
            <a:extLst>
              <a:ext uri="{FF2B5EF4-FFF2-40B4-BE49-F238E27FC236}">
                <a16:creationId xmlns:a16="http://schemas.microsoft.com/office/drawing/2014/main" id="{2F1C3086-1F43-44E4-A33F-3BEE528532A9}"/>
              </a:ext>
            </a:extLst>
          </p:cNvPr>
          <p:cNvSpPr txBox="1">
            <a:spLocks/>
          </p:cNvSpPr>
          <p:nvPr/>
        </p:nvSpPr>
        <p:spPr>
          <a:xfrm>
            <a:off x="1142159" y="534444"/>
            <a:ext cx="7427104" cy="808569"/>
          </a:xfrm>
          <a:prstGeom prst="rect">
            <a:avLst/>
          </a:prstGeom>
        </p:spPr>
        <p:txBody>
          <a:bodyPr/>
          <a:lstStyle>
            <a:lvl1pPr algn="l" defTabSz="914318" rtl="0" eaLnBrk="1" latinLnBrk="0" hangingPunct="1">
              <a:lnSpc>
                <a:spcPct val="80000"/>
              </a:lnSpc>
              <a:spcBef>
                <a:spcPct val="0"/>
              </a:spcBef>
              <a:buNone/>
              <a:defRPr sz="4400" b="1" i="0" kern="1200" spc="-151" baseline="0">
                <a:solidFill>
                  <a:schemeClr val="tx1"/>
                </a:solidFill>
                <a:latin typeface="Px Grotesk Bold" panose="02060803030000020004" pitchFamily="18" charset="0"/>
                <a:ea typeface="Px Grotesk Bold" panose="02060803030000020004" pitchFamily="18" charset="0"/>
                <a:cs typeface="Vccgvkeomvcbzblgwtwhjahvwjz" panose="020B0804020101010102" pitchFamily="34" charset="0"/>
              </a:defRPr>
            </a:lvl1pPr>
          </a:lstStyle>
          <a:p>
            <a:r>
              <a:rPr lang="en-US" sz="3600"/>
              <a:t>My story</a:t>
            </a:r>
            <a:r>
              <a:rPr lang="en-US" sz="3600">
                <a:solidFill>
                  <a:schemeClr val="accent1"/>
                </a:solidFill>
              </a:rPr>
              <a:t>.</a:t>
            </a:r>
            <a:endParaRPr lang="en-US" sz="4000">
              <a:solidFill>
                <a:schemeClr val="accent1"/>
              </a:solidFill>
            </a:endParaRPr>
          </a:p>
        </p:txBody>
      </p:sp>
      <p:sp>
        <p:nvSpPr>
          <p:cNvPr id="10" name="Rectangle 9">
            <a:extLst>
              <a:ext uri="{FF2B5EF4-FFF2-40B4-BE49-F238E27FC236}">
                <a16:creationId xmlns:a16="http://schemas.microsoft.com/office/drawing/2014/main" id="{38E341E6-CFAE-405A-B9D3-4607C42EDE05}"/>
              </a:ext>
            </a:extLst>
          </p:cNvPr>
          <p:cNvSpPr/>
          <p:nvPr/>
        </p:nvSpPr>
        <p:spPr>
          <a:xfrm>
            <a:off x="1166541" y="1019847"/>
            <a:ext cx="4842992" cy="646331"/>
          </a:xfrm>
          <a:prstGeom prst="rect">
            <a:avLst/>
          </a:prstGeom>
        </p:spPr>
        <p:txBody>
          <a:bodyPr wrap="none">
            <a:spAutoFit/>
          </a:bodyPr>
          <a:lstStyle/>
          <a:p>
            <a:r>
              <a:rPr lang="en-GB">
                <a:latin typeface="Dlfwxmvoqgsjrhhdnpkalelgktm" panose="020B0604020101020102" pitchFamily="34" charset="0"/>
                <a:cs typeface="Dlfwxmvoqgsjrhhdnpkalelgktm" panose="020B0604020101020102" pitchFamily="34" charset="0"/>
              </a:rPr>
              <a:t>Which characters are included in your story?</a:t>
            </a:r>
          </a:p>
          <a:p>
            <a:r>
              <a:rPr lang="en-GB">
                <a:latin typeface="Dlfwxmvoqgsjrhhdnpkalelgktm" panose="020B0604020101020102" pitchFamily="34" charset="0"/>
                <a:cs typeface="Dlfwxmvoqgsjrhhdnpkalelgktm" panose="020B0604020101020102" pitchFamily="34" charset="0"/>
              </a:rPr>
              <a:t>Write your story in the space below.</a:t>
            </a:r>
            <a:endParaRPr lang="en-GB"/>
          </a:p>
        </p:txBody>
      </p:sp>
      <p:sp>
        <p:nvSpPr>
          <p:cNvPr id="16" name="Rectangle 15">
            <a:extLst>
              <a:ext uri="{FF2B5EF4-FFF2-40B4-BE49-F238E27FC236}">
                <a16:creationId xmlns:a16="http://schemas.microsoft.com/office/drawing/2014/main" id="{C5BA78D9-C837-4D6B-A218-A474EFEF2000}"/>
              </a:ext>
            </a:extLst>
          </p:cNvPr>
          <p:cNvSpPr/>
          <p:nvPr/>
        </p:nvSpPr>
        <p:spPr>
          <a:xfrm>
            <a:off x="1300231" y="1910447"/>
            <a:ext cx="9957292" cy="4116823"/>
          </a:xfrm>
          <a:custGeom>
            <a:avLst/>
            <a:gdLst>
              <a:gd name="connsiteX0" fmla="*/ 0 w 9957292"/>
              <a:gd name="connsiteY0" fmla="*/ 0 h 4116823"/>
              <a:gd name="connsiteX1" fmla="*/ 464674 w 9957292"/>
              <a:gd name="connsiteY1" fmla="*/ 0 h 4116823"/>
              <a:gd name="connsiteX2" fmla="*/ 1128493 w 9957292"/>
              <a:gd name="connsiteY2" fmla="*/ 0 h 4116823"/>
              <a:gd name="connsiteX3" fmla="*/ 1493594 w 9957292"/>
              <a:gd name="connsiteY3" fmla="*/ 0 h 4116823"/>
              <a:gd name="connsiteX4" fmla="*/ 1958267 w 9957292"/>
              <a:gd name="connsiteY4" fmla="*/ 0 h 4116823"/>
              <a:gd name="connsiteX5" fmla="*/ 2821233 w 9957292"/>
              <a:gd name="connsiteY5" fmla="*/ 0 h 4116823"/>
              <a:gd name="connsiteX6" fmla="*/ 3285906 w 9957292"/>
              <a:gd name="connsiteY6" fmla="*/ 0 h 4116823"/>
              <a:gd name="connsiteX7" fmla="*/ 3850153 w 9957292"/>
              <a:gd name="connsiteY7" fmla="*/ 0 h 4116823"/>
              <a:gd name="connsiteX8" fmla="*/ 4314827 w 9957292"/>
              <a:gd name="connsiteY8" fmla="*/ 0 h 4116823"/>
              <a:gd name="connsiteX9" fmla="*/ 4879073 w 9957292"/>
              <a:gd name="connsiteY9" fmla="*/ 0 h 4116823"/>
              <a:gd name="connsiteX10" fmla="*/ 5642465 w 9957292"/>
              <a:gd name="connsiteY10" fmla="*/ 0 h 4116823"/>
              <a:gd name="connsiteX11" fmla="*/ 6405858 w 9957292"/>
              <a:gd name="connsiteY11" fmla="*/ 0 h 4116823"/>
              <a:gd name="connsiteX12" fmla="*/ 6970104 w 9957292"/>
              <a:gd name="connsiteY12" fmla="*/ 0 h 4116823"/>
              <a:gd name="connsiteX13" fmla="*/ 7534351 w 9957292"/>
              <a:gd name="connsiteY13" fmla="*/ 0 h 4116823"/>
              <a:gd name="connsiteX14" fmla="*/ 8098597 w 9957292"/>
              <a:gd name="connsiteY14" fmla="*/ 0 h 4116823"/>
              <a:gd name="connsiteX15" fmla="*/ 8961563 w 9957292"/>
              <a:gd name="connsiteY15" fmla="*/ 0 h 4116823"/>
              <a:gd name="connsiteX16" fmla="*/ 9957292 w 9957292"/>
              <a:gd name="connsiteY16" fmla="*/ 0 h 4116823"/>
              <a:gd name="connsiteX17" fmla="*/ 9957292 w 9957292"/>
              <a:gd name="connsiteY17" fmla="*/ 686137 h 4116823"/>
              <a:gd name="connsiteX18" fmla="*/ 9957292 w 9957292"/>
              <a:gd name="connsiteY18" fmla="*/ 1372274 h 4116823"/>
              <a:gd name="connsiteX19" fmla="*/ 9957292 w 9957292"/>
              <a:gd name="connsiteY19" fmla="*/ 2140748 h 4116823"/>
              <a:gd name="connsiteX20" fmla="*/ 9957292 w 9957292"/>
              <a:gd name="connsiteY20" fmla="*/ 2868053 h 4116823"/>
              <a:gd name="connsiteX21" fmla="*/ 9957292 w 9957292"/>
              <a:gd name="connsiteY21" fmla="*/ 3430686 h 4116823"/>
              <a:gd name="connsiteX22" fmla="*/ 9957292 w 9957292"/>
              <a:gd name="connsiteY22" fmla="*/ 4116823 h 4116823"/>
              <a:gd name="connsiteX23" fmla="*/ 9592191 w 9957292"/>
              <a:gd name="connsiteY23" fmla="*/ 4116823 h 4116823"/>
              <a:gd name="connsiteX24" fmla="*/ 8729226 w 9957292"/>
              <a:gd name="connsiteY24" fmla="*/ 4116823 h 4116823"/>
              <a:gd name="connsiteX25" fmla="*/ 7866261 w 9957292"/>
              <a:gd name="connsiteY25" fmla="*/ 4116823 h 4116823"/>
              <a:gd name="connsiteX26" fmla="*/ 7202441 w 9957292"/>
              <a:gd name="connsiteY26" fmla="*/ 4116823 h 4116823"/>
              <a:gd name="connsiteX27" fmla="*/ 6339476 w 9957292"/>
              <a:gd name="connsiteY27" fmla="*/ 4116823 h 4116823"/>
              <a:gd name="connsiteX28" fmla="*/ 5775229 w 9957292"/>
              <a:gd name="connsiteY28" fmla="*/ 4116823 h 4116823"/>
              <a:gd name="connsiteX29" fmla="*/ 5410129 w 9957292"/>
              <a:gd name="connsiteY29" fmla="*/ 4116823 h 4116823"/>
              <a:gd name="connsiteX30" fmla="*/ 4746309 w 9957292"/>
              <a:gd name="connsiteY30" fmla="*/ 4116823 h 4116823"/>
              <a:gd name="connsiteX31" fmla="*/ 3982917 w 9957292"/>
              <a:gd name="connsiteY31" fmla="*/ 4116823 h 4116823"/>
              <a:gd name="connsiteX32" fmla="*/ 3418670 w 9957292"/>
              <a:gd name="connsiteY32" fmla="*/ 4116823 h 4116823"/>
              <a:gd name="connsiteX33" fmla="*/ 2655278 w 9957292"/>
              <a:gd name="connsiteY33" fmla="*/ 4116823 h 4116823"/>
              <a:gd name="connsiteX34" fmla="*/ 2190604 w 9957292"/>
              <a:gd name="connsiteY34" fmla="*/ 4116823 h 4116823"/>
              <a:gd name="connsiteX35" fmla="*/ 1427212 w 9957292"/>
              <a:gd name="connsiteY35" fmla="*/ 4116823 h 4116823"/>
              <a:gd name="connsiteX36" fmla="*/ 663819 w 9957292"/>
              <a:gd name="connsiteY36" fmla="*/ 4116823 h 4116823"/>
              <a:gd name="connsiteX37" fmla="*/ 0 w 9957292"/>
              <a:gd name="connsiteY37" fmla="*/ 4116823 h 4116823"/>
              <a:gd name="connsiteX38" fmla="*/ 0 w 9957292"/>
              <a:gd name="connsiteY38" fmla="*/ 3430686 h 4116823"/>
              <a:gd name="connsiteX39" fmla="*/ 0 w 9957292"/>
              <a:gd name="connsiteY39" fmla="*/ 2662212 h 4116823"/>
              <a:gd name="connsiteX40" fmla="*/ 0 w 9957292"/>
              <a:gd name="connsiteY40" fmla="*/ 2017243 h 4116823"/>
              <a:gd name="connsiteX41" fmla="*/ 0 w 9957292"/>
              <a:gd name="connsiteY41" fmla="*/ 1248770 h 4116823"/>
              <a:gd name="connsiteX42" fmla="*/ 0 w 9957292"/>
              <a:gd name="connsiteY42" fmla="*/ 644969 h 4116823"/>
              <a:gd name="connsiteX43" fmla="*/ 0 w 9957292"/>
              <a:gd name="connsiteY43" fmla="*/ 0 h 411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957292" h="4116823" fill="none" extrusionOk="0">
                <a:moveTo>
                  <a:pt x="0" y="0"/>
                </a:moveTo>
                <a:cubicBezTo>
                  <a:pt x="185392" y="-8867"/>
                  <a:pt x="297404" y="-9468"/>
                  <a:pt x="464674" y="0"/>
                </a:cubicBezTo>
                <a:cubicBezTo>
                  <a:pt x="631944" y="9468"/>
                  <a:pt x="990615" y="-5132"/>
                  <a:pt x="1128493" y="0"/>
                </a:cubicBezTo>
                <a:cubicBezTo>
                  <a:pt x="1266371" y="5132"/>
                  <a:pt x="1344899" y="6297"/>
                  <a:pt x="1493594" y="0"/>
                </a:cubicBezTo>
                <a:cubicBezTo>
                  <a:pt x="1642289" y="-6297"/>
                  <a:pt x="1740350" y="8098"/>
                  <a:pt x="1958267" y="0"/>
                </a:cubicBezTo>
                <a:cubicBezTo>
                  <a:pt x="2176184" y="-8098"/>
                  <a:pt x="2561432" y="-15174"/>
                  <a:pt x="2821233" y="0"/>
                </a:cubicBezTo>
                <a:cubicBezTo>
                  <a:pt x="3081034" y="15174"/>
                  <a:pt x="3055905" y="-9967"/>
                  <a:pt x="3285906" y="0"/>
                </a:cubicBezTo>
                <a:cubicBezTo>
                  <a:pt x="3515907" y="9967"/>
                  <a:pt x="3616357" y="-7291"/>
                  <a:pt x="3850153" y="0"/>
                </a:cubicBezTo>
                <a:cubicBezTo>
                  <a:pt x="4083949" y="7291"/>
                  <a:pt x="4095947" y="13023"/>
                  <a:pt x="4314827" y="0"/>
                </a:cubicBezTo>
                <a:cubicBezTo>
                  <a:pt x="4533707" y="-13023"/>
                  <a:pt x="4750853" y="-10000"/>
                  <a:pt x="4879073" y="0"/>
                </a:cubicBezTo>
                <a:cubicBezTo>
                  <a:pt x="5007293" y="10000"/>
                  <a:pt x="5328012" y="-9593"/>
                  <a:pt x="5642465" y="0"/>
                </a:cubicBezTo>
                <a:cubicBezTo>
                  <a:pt x="5956918" y="9593"/>
                  <a:pt x="6155876" y="-20470"/>
                  <a:pt x="6405858" y="0"/>
                </a:cubicBezTo>
                <a:cubicBezTo>
                  <a:pt x="6655840" y="20470"/>
                  <a:pt x="6747971" y="-26382"/>
                  <a:pt x="6970104" y="0"/>
                </a:cubicBezTo>
                <a:cubicBezTo>
                  <a:pt x="7192237" y="26382"/>
                  <a:pt x="7266256" y="18403"/>
                  <a:pt x="7534351" y="0"/>
                </a:cubicBezTo>
                <a:cubicBezTo>
                  <a:pt x="7802446" y="-18403"/>
                  <a:pt x="7881304" y="-8947"/>
                  <a:pt x="8098597" y="0"/>
                </a:cubicBezTo>
                <a:cubicBezTo>
                  <a:pt x="8315890" y="8947"/>
                  <a:pt x="8648606" y="22016"/>
                  <a:pt x="8961563" y="0"/>
                </a:cubicBezTo>
                <a:cubicBezTo>
                  <a:pt x="9274520" y="-22016"/>
                  <a:pt x="9542413" y="26263"/>
                  <a:pt x="9957292" y="0"/>
                </a:cubicBezTo>
                <a:cubicBezTo>
                  <a:pt x="9981844" y="282390"/>
                  <a:pt x="9928595" y="425814"/>
                  <a:pt x="9957292" y="686137"/>
                </a:cubicBezTo>
                <a:cubicBezTo>
                  <a:pt x="9985989" y="946460"/>
                  <a:pt x="9952261" y="1138312"/>
                  <a:pt x="9957292" y="1372274"/>
                </a:cubicBezTo>
                <a:cubicBezTo>
                  <a:pt x="9962323" y="1606236"/>
                  <a:pt x="9968535" y="1946641"/>
                  <a:pt x="9957292" y="2140748"/>
                </a:cubicBezTo>
                <a:cubicBezTo>
                  <a:pt x="9946049" y="2334855"/>
                  <a:pt x="9944604" y="2679083"/>
                  <a:pt x="9957292" y="2868053"/>
                </a:cubicBezTo>
                <a:cubicBezTo>
                  <a:pt x="9969980" y="3057023"/>
                  <a:pt x="9981971" y="3214033"/>
                  <a:pt x="9957292" y="3430686"/>
                </a:cubicBezTo>
                <a:cubicBezTo>
                  <a:pt x="9932613" y="3647339"/>
                  <a:pt x="9953612" y="3906752"/>
                  <a:pt x="9957292" y="4116823"/>
                </a:cubicBezTo>
                <a:cubicBezTo>
                  <a:pt x="9788683" y="4118246"/>
                  <a:pt x="9697338" y="4130825"/>
                  <a:pt x="9592191" y="4116823"/>
                </a:cubicBezTo>
                <a:cubicBezTo>
                  <a:pt x="9487044" y="4102821"/>
                  <a:pt x="8943586" y="4137755"/>
                  <a:pt x="8729226" y="4116823"/>
                </a:cubicBezTo>
                <a:cubicBezTo>
                  <a:pt x="8514867" y="4095891"/>
                  <a:pt x="8183588" y="4136406"/>
                  <a:pt x="7866261" y="4116823"/>
                </a:cubicBezTo>
                <a:cubicBezTo>
                  <a:pt x="7548934" y="4097240"/>
                  <a:pt x="7513064" y="4139361"/>
                  <a:pt x="7202441" y="4116823"/>
                </a:cubicBezTo>
                <a:cubicBezTo>
                  <a:pt x="6891818" y="4094285"/>
                  <a:pt x="6733785" y="4141418"/>
                  <a:pt x="6339476" y="4116823"/>
                </a:cubicBezTo>
                <a:cubicBezTo>
                  <a:pt x="5945168" y="4092228"/>
                  <a:pt x="6020307" y="4108086"/>
                  <a:pt x="5775229" y="4116823"/>
                </a:cubicBezTo>
                <a:cubicBezTo>
                  <a:pt x="5530151" y="4125560"/>
                  <a:pt x="5508138" y="4135056"/>
                  <a:pt x="5410129" y="4116823"/>
                </a:cubicBezTo>
                <a:cubicBezTo>
                  <a:pt x="5312120" y="4098590"/>
                  <a:pt x="5078080" y="4140536"/>
                  <a:pt x="4746309" y="4116823"/>
                </a:cubicBezTo>
                <a:cubicBezTo>
                  <a:pt x="4414538" y="4093110"/>
                  <a:pt x="4354623" y="4096068"/>
                  <a:pt x="3982917" y="4116823"/>
                </a:cubicBezTo>
                <a:cubicBezTo>
                  <a:pt x="3611211" y="4137578"/>
                  <a:pt x="3645904" y="4139032"/>
                  <a:pt x="3418670" y="4116823"/>
                </a:cubicBezTo>
                <a:cubicBezTo>
                  <a:pt x="3191436" y="4094614"/>
                  <a:pt x="3012071" y="4098620"/>
                  <a:pt x="2655278" y="4116823"/>
                </a:cubicBezTo>
                <a:cubicBezTo>
                  <a:pt x="2298485" y="4135026"/>
                  <a:pt x="2392336" y="4094509"/>
                  <a:pt x="2190604" y="4116823"/>
                </a:cubicBezTo>
                <a:cubicBezTo>
                  <a:pt x="1988872" y="4139137"/>
                  <a:pt x="1758952" y="4122669"/>
                  <a:pt x="1427212" y="4116823"/>
                </a:cubicBezTo>
                <a:cubicBezTo>
                  <a:pt x="1095472" y="4110977"/>
                  <a:pt x="935344" y="4147138"/>
                  <a:pt x="663819" y="4116823"/>
                </a:cubicBezTo>
                <a:cubicBezTo>
                  <a:pt x="392294" y="4086508"/>
                  <a:pt x="197045" y="4113231"/>
                  <a:pt x="0" y="4116823"/>
                </a:cubicBezTo>
                <a:cubicBezTo>
                  <a:pt x="4701" y="3913661"/>
                  <a:pt x="3162" y="3653129"/>
                  <a:pt x="0" y="3430686"/>
                </a:cubicBezTo>
                <a:cubicBezTo>
                  <a:pt x="-3162" y="3208243"/>
                  <a:pt x="7358" y="2852804"/>
                  <a:pt x="0" y="2662212"/>
                </a:cubicBezTo>
                <a:cubicBezTo>
                  <a:pt x="-7358" y="2471620"/>
                  <a:pt x="-3072" y="2199060"/>
                  <a:pt x="0" y="2017243"/>
                </a:cubicBezTo>
                <a:cubicBezTo>
                  <a:pt x="3072" y="1835426"/>
                  <a:pt x="-37964" y="1438257"/>
                  <a:pt x="0" y="1248770"/>
                </a:cubicBezTo>
                <a:cubicBezTo>
                  <a:pt x="37964" y="1059283"/>
                  <a:pt x="-9077" y="810923"/>
                  <a:pt x="0" y="644969"/>
                </a:cubicBezTo>
                <a:cubicBezTo>
                  <a:pt x="9077" y="479015"/>
                  <a:pt x="10906" y="212671"/>
                  <a:pt x="0" y="0"/>
                </a:cubicBezTo>
                <a:close/>
              </a:path>
              <a:path w="9957292" h="4116823" stroke="0" extrusionOk="0">
                <a:moveTo>
                  <a:pt x="0" y="0"/>
                </a:moveTo>
                <a:cubicBezTo>
                  <a:pt x="185080" y="-18926"/>
                  <a:pt x="496304" y="-32844"/>
                  <a:pt x="763392" y="0"/>
                </a:cubicBezTo>
                <a:cubicBezTo>
                  <a:pt x="1030480" y="32844"/>
                  <a:pt x="1233933" y="26905"/>
                  <a:pt x="1526785" y="0"/>
                </a:cubicBezTo>
                <a:cubicBezTo>
                  <a:pt x="1819637" y="-26905"/>
                  <a:pt x="2107178" y="-13103"/>
                  <a:pt x="2290177" y="0"/>
                </a:cubicBezTo>
                <a:cubicBezTo>
                  <a:pt x="2473176" y="13103"/>
                  <a:pt x="2809262" y="28697"/>
                  <a:pt x="2953997" y="0"/>
                </a:cubicBezTo>
                <a:cubicBezTo>
                  <a:pt x="3098732" y="-28697"/>
                  <a:pt x="3227747" y="9839"/>
                  <a:pt x="3418670" y="0"/>
                </a:cubicBezTo>
                <a:cubicBezTo>
                  <a:pt x="3609593" y="-9839"/>
                  <a:pt x="4027050" y="2824"/>
                  <a:pt x="4182063" y="0"/>
                </a:cubicBezTo>
                <a:cubicBezTo>
                  <a:pt x="4337076" y="-2824"/>
                  <a:pt x="4641393" y="24744"/>
                  <a:pt x="4945455" y="0"/>
                </a:cubicBezTo>
                <a:cubicBezTo>
                  <a:pt x="5249517" y="-24744"/>
                  <a:pt x="5542827" y="1526"/>
                  <a:pt x="5808420" y="0"/>
                </a:cubicBezTo>
                <a:cubicBezTo>
                  <a:pt x="6074013" y="-1526"/>
                  <a:pt x="6252995" y="33805"/>
                  <a:pt x="6571813" y="0"/>
                </a:cubicBezTo>
                <a:cubicBezTo>
                  <a:pt x="6890631" y="-33805"/>
                  <a:pt x="7015289" y="-10661"/>
                  <a:pt x="7136059" y="0"/>
                </a:cubicBezTo>
                <a:cubicBezTo>
                  <a:pt x="7256829" y="10661"/>
                  <a:pt x="7423251" y="21914"/>
                  <a:pt x="7700306" y="0"/>
                </a:cubicBezTo>
                <a:cubicBezTo>
                  <a:pt x="7977361" y="-21914"/>
                  <a:pt x="7935549" y="8415"/>
                  <a:pt x="8164979" y="0"/>
                </a:cubicBezTo>
                <a:cubicBezTo>
                  <a:pt x="8394409" y="-8415"/>
                  <a:pt x="8853550" y="16020"/>
                  <a:pt x="9027945" y="0"/>
                </a:cubicBezTo>
                <a:cubicBezTo>
                  <a:pt x="9202340" y="-16020"/>
                  <a:pt x="9604555" y="10592"/>
                  <a:pt x="9957292" y="0"/>
                </a:cubicBezTo>
                <a:cubicBezTo>
                  <a:pt x="9963360" y="215822"/>
                  <a:pt x="9956673" y="510377"/>
                  <a:pt x="9957292" y="644969"/>
                </a:cubicBezTo>
                <a:cubicBezTo>
                  <a:pt x="9957911" y="779561"/>
                  <a:pt x="9925224" y="1080928"/>
                  <a:pt x="9957292" y="1331106"/>
                </a:cubicBezTo>
                <a:cubicBezTo>
                  <a:pt x="9989360" y="1581284"/>
                  <a:pt x="9970847" y="1791487"/>
                  <a:pt x="9957292" y="2099580"/>
                </a:cubicBezTo>
                <a:cubicBezTo>
                  <a:pt x="9943737" y="2407673"/>
                  <a:pt x="9923928" y="2507237"/>
                  <a:pt x="9957292" y="2868053"/>
                </a:cubicBezTo>
                <a:cubicBezTo>
                  <a:pt x="9990656" y="3228869"/>
                  <a:pt x="9935730" y="3675544"/>
                  <a:pt x="9957292" y="4116823"/>
                </a:cubicBezTo>
                <a:cubicBezTo>
                  <a:pt x="9731903" y="4122323"/>
                  <a:pt x="9668279" y="4093784"/>
                  <a:pt x="9393045" y="4116823"/>
                </a:cubicBezTo>
                <a:cubicBezTo>
                  <a:pt x="9117811" y="4139862"/>
                  <a:pt x="9204525" y="4107011"/>
                  <a:pt x="9027945" y="4116823"/>
                </a:cubicBezTo>
                <a:cubicBezTo>
                  <a:pt x="8851365" y="4126635"/>
                  <a:pt x="8587368" y="4083681"/>
                  <a:pt x="8264552" y="4116823"/>
                </a:cubicBezTo>
                <a:cubicBezTo>
                  <a:pt x="7941736" y="4149965"/>
                  <a:pt x="7936010" y="4132725"/>
                  <a:pt x="7799879" y="4116823"/>
                </a:cubicBezTo>
                <a:cubicBezTo>
                  <a:pt x="7663748" y="4100921"/>
                  <a:pt x="7543401" y="4135086"/>
                  <a:pt x="7335205" y="4116823"/>
                </a:cubicBezTo>
                <a:cubicBezTo>
                  <a:pt x="7127009" y="4098560"/>
                  <a:pt x="7077594" y="4103459"/>
                  <a:pt x="6970104" y="4116823"/>
                </a:cubicBezTo>
                <a:cubicBezTo>
                  <a:pt x="6862614" y="4130187"/>
                  <a:pt x="6427447" y="4079842"/>
                  <a:pt x="6107139" y="4116823"/>
                </a:cubicBezTo>
                <a:cubicBezTo>
                  <a:pt x="5786831" y="4153804"/>
                  <a:pt x="5677790" y="4105092"/>
                  <a:pt x="5443320" y="4116823"/>
                </a:cubicBezTo>
                <a:cubicBezTo>
                  <a:pt x="5208850" y="4128554"/>
                  <a:pt x="5135493" y="4104236"/>
                  <a:pt x="4978646" y="4116823"/>
                </a:cubicBezTo>
                <a:cubicBezTo>
                  <a:pt x="4821799" y="4129410"/>
                  <a:pt x="4686629" y="4129674"/>
                  <a:pt x="4414399" y="4116823"/>
                </a:cubicBezTo>
                <a:cubicBezTo>
                  <a:pt x="4142169" y="4103972"/>
                  <a:pt x="4069982" y="4104429"/>
                  <a:pt x="3949726" y="4116823"/>
                </a:cubicBezTo>
                <a:cubicBezTo>
                  <a:pt x="3829470" y="4129217"/>
                  <a:pt x="3668049" y="4108876"/>
                  <a:pt x="3485052" y="4116823"/>
                </a:cubicBezTo>
                <a:cubicBezTo>
                  <a:pt x="3302055" y="4124770"/>
                  <a:pt x="3190013" y="4112479"/>
                  <a:pt x="3020379" y="4116823"/>
                </a:cubicBezTo>
                <a:cubicBezTo>
                  <a:pt x="2850745" y="4121167"/>
                  <a:pt x="2443157" y="4124831"/>
                  <a:pt x="2256986" y="4116823"/>
                </a:cubicBezTo>
                <a:cubicBezTo>
                  <a:pt x="2070815" y="4108815"/>
                  <a:pt x="1792298" y="4124927"/>
                  <a:pt x="1394021" y="4116823"/>
                </a:cubicBezTo>
                <a:cubicBezTo>
                  <a:pt x="995744" y="4108719"/>
                  <a:pt x="1190033" y="4112684"/>
                  <a:pt x="1028920" y="4116823"/>
                </a:cubicBezTo>
                <a:cubicBezTo>
                  <a:pt x="867807" y="4120962"/>
                  <a:pt x="488207" y="4166585"/>
                  <a:pt x="0" y="4116823"/>
                </a:cubicBezTo>
                <a:cubicBezTo>
                  <a:pt x="2106" y="3984638"/>
                  <a:pt x="-26412" y="3735133"/>
                  <a:pt x="0" y="3513022"/>
                </a:cubicBezTo>
                <a:cubicBezTo>
                  <a:pt x="26412" y="3290911"/>
                  <a:pt x="7289" y="3134822"/>
                  <a:pt x="0" y="2950390"/>
                </a:cubicBezTo>
                <a:cubicBezTo>
                  <a:pt x="-7289" y="2765958"/>
                  <a:pt x="-26944" y="2498930"/>
                  <a:pt x="0" y="2264253"/>
                </a:cubicBezTo>
                <a:cubicBezTo>
                  <a:pt x="26944" y="2029576"/>
                  <a:pt x="5706" y="1882463"/>
                  <a:pt x="0" y="1578115"/>
                </a:cubicBezTo>
                <a:cubicBezTo>
                  <a:pt x="-5706" y="1273767"/>
                  <a:pt x="15657" y="1154093"/>
                  <a:pt x="0" y="1015483"/>
                </a:cubicBezTo>
                <a:cubicBezTo>
                  <a:pt x="-15657" y="876873"/>
                  <a:pt x="7231" y="488689"/>
                  <a:pt x="0" y="0"/>
                </a:cubicBezTo>
                <a:close/>
              </a:path>
            </a:pathLst>
          </a:custGeom>
          <a:ln w="15875">
            <a:extLst>
              <a:ext uri="{C807C97D-BFC1-408E-A445-0C87EB9F89A2}">
                <ask:lineSketchStyleProps xmlns:ask="http://schemas.microsoft.com/office/drawing/2018/sketchyshapes" sd="1041724265">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t"/>
          <a:lstStyle/>
          <a:p>
            <a:endParaRPr lang="en-GB" sz="1200">
              <a:latin typeface="Dlfwxmvoqgsjrhhdnpkalelgktm" panose="020B0604020101020102" pitchFamily="34" charset="0"/>
              <a:cs typeface="Dlfwxmvoqgsjrhhdnpkalelgktm" panose="020B0604020101020102" pitchFamily="34" charset="0"/>
            </a:endParaRPr>
          </a:p>
        </p:txBody>
      </p:sp>
    </p:spTree>
    <p:extLst>
      <p:ext uri="{BB962C8B-B14F-4D97-AF65-F5344CB8AC3E}">
        <p14:creationId xmlns:p14="http://schemas.microsoft.com/office/powerpoint/2010/main" val="838888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8EEEF-1BEC-446D-B548-3CC071B50245}"/>
              </a:ext>
            </a:extLst>
          </p:cNvPr>
          <p:cNvSpPr>
            <a:spLocks noGrp="1"/>
          </p:cNvSpPr>
          <p:nvPr>
            <p:ph type="sldNum" sz="quarter" idx="10"/>
          </p:nvPr>
        </p:nvSpPr>
        <p:spPr/>
        <p:txBody>
          <a:bodyPr/>
          <a:lstStyle/>
          <a:p>
            <a:fld id="{D8D877B3-D348-4611-9BDB-C5374591D951}" type="slidenum">
              <a:rPr lang="en-US" smtClean="0"/>
              <a:pPr/>
              <a:t>21</a:t>
            </a:fld>
            <a:endParaRPr lang="en-US"/>
          </a:p>
        </p:txBody>
      </p:sp>
      <p:grpSp>
        <p:nvGrpSpPr>
          <p:cNvPr id="11" name="Group 10">
            <a:extLst>
              <a:ext uri="{FF2B5EF4-FFF2-40B4-BE49-F238E27FC236}">
                <a16:creationId xmlns:a16="http://schemas.microsoft.com/office/drawing/2014/main" id="{55D07381-A34A-44D6-94A2-107AD930A20E}"/>
              </a:ext>
            </a:extLst>
          </p:cNvPr>
          <p:cNvGrpSpPr/>
          <p:nvPr/>
        </p:nvGrpSpPr>
        <p:grpSpPr>
          <a:xfrm>
            <a:off x="6751695" y="569106"/>
            <a:ext cx="4697075" cy="1196056"/>
            <a:chOff x="543382" y="1045083"/>
            <a:chExt cx="4697075" cy="1196056"/>
          </a:xfrm>
        </p:grpSpPr>
        <p:pic>
          <p:nvPicPr>
            <p:cNvPr id="3" name="Picture 2">
              <a:extLst>
                <a:ext uri="{FF2B5EF4-FFF2-40B4-BE49-F238E27FC236}">
                  <a16:creationId xmlns:a16="http://schemas.microsoft.com/office/drawing/2014/main" id="{8EBF75D2-7B24-46B6-A12A-D0733147A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179" y="1045083"/>
              <a:ext cx="1133520" cy="1196056"/>
            </a:xfrm>
            <a:prstGeom prst="rect">
              <a:avLst/>
            </a:prstGeom>
          </p:spPr>
        </p:pic>
        <p:pic>
          <p:nvPicPr>
            <p:cNvPr id="4" name="Picture 3">
              <a:extLst>
                <a:ext uri="{FF2B5EF4-FFF2-40B4-BE49-F238E27FC236}">
                  <a16:creationId xmlns:a16="http://schemas.microsoft.com/office/drawing/2014/main" id="{D3BAA8B3-4793-490E-A2F0-F3EA54C370A8}"/>
                </a:ext>
              </a:extLst>
            </p:cNvPr>
            <p:cNvPicPr>
              <a:picLocks noChangeAspect="1"/>
            </p:cNvPicPr>
            <p:nvPr/>
          </p:nvPicPr>
          <p:blipFill rotWithShape="1">
            <a:blip r:embed="rId4">
              <a:extLst>
                <a:ext uri="{28A0092B-C50C-407E-A947-70E740481C1C}">
                  <a14:useLocalDpi xmlns:a14="http://schemas.microsoft.com/office/drawing/2010/main" val="0"/>
                </a:ext>
              </a:extLst>
            </a:blip>
            <a:srcRect l="17098" t="23589" r="6492" b="4220"/>
            <a:stretch/>
          </p:blipFill>
          <p:spPr>
            <a:xfrm>
              <a:off x="2057287" y="1324084"/>
              <a:ext cx="805844" cy="803338"/>
            </a:xfrm>
            <a:prstGeom prst="rect">
              <a:avLst/>
            </a:prstGeom>
          </p:spPr>
        </p:pic>
        <p:pic>
          <p:nvPicPr>
            <p:cNvPr id="5" name="Picture 4">
              <a:extLst>
                <a:ext uri="{FF2B5EF4-FFF2-40B4-BE49-F238E27FC236}">
                  <a16:creationId xmlns:a16="http://schemas.microsoft.com/office/drawing/2014/main" id="{74F9C709-00AE-4A1D-8BB0-9BE496801D56}"/>
                </a:ext>
              </a:extLst>
            </p:cNvPr>
            <p:cNvPicPr>
              <a:picLocks noChangeAspect="1"/>
            </p:cNvPicPr>
            <p:nvPr/>
          </p:nvPicPr>
          <p:blipFill rotWithShape="1">
            <a:blip r:embed="rId5">
              <a:extLst>
                <a:ext uri="{28A0092B-C50C-407E-A947-70E740481C1C}">
                  <a14:useLocalDpi xmlns:a14="http://schemas.microsoft.com/office/drawing/2010/main" val="0"/>
                </a:ext>
              </a:extLst>
            </a:blip>
            <a:srcRect l="25672" t="5158" r="2812" b="10333"/>
            <a:stretch/>
          </p:blipFill>
          <p:spPr>
            <a:xfrm>
              <a:off x="2990393" y="1076045"/>
              <a:ext cx="835456" cy="1041707"/>
            </a:xfrm>
            <a:prstGeom prst="rect">
              <a:avLst/>
            </a:prstGeom>
          </p:spPr>
        </p:pic>
        <p:pic>
          <p:nvPicPr>
            <p:cNvPr id="6" name="Picture 5">
              <a:extLst>
                <a:ext uri="{FF2B5EF4-FFF2-40B4-BE49-F238E27FC236}">
                  <a16:creationId xmlns:a16="http://schemas.microsoft.com/office/drawing/2014/main" id="{CAFC7C2E-9219-4607-8CD0-153CDBD8CC65}"/>
                </a:ext>
              </a:extLst>
            </p:cNvPr>
            <p:cNvPicPr>
              <a:picLocks noChangeAspect="1"/>
            </p:cNvPicPr>
            <p:nvPr/>
          </p:nvPicPr>
          <p:blipFill rotWithShape="1">
            <a:blip r:embed="rId6">
              <a:extLst>
                <a:ext uri="{28A0092B-C50C-407E-A947-70E740481C1C}">
                  <a14:useLocalDpi xmlns:a14="http://schemas.microsoft.com/office/drawing/2010/main" val="0"/>
                </a:ext>
              </a:extLst>
            </a:blip>
            <a:srcRect l="8405" t="24602" r="20664" b="3624"/>
            <a:stretch/>
          </p:blipFill>
          <p:spPr>
            <a:xfrm>
              <a:off x="1151993" y="1324536"/>
              <a:ext cx="805844" cy="860397"/>
            </a:xfrm>
            <a:prstGeom prst="rect">
              <a:avLst/>
            </a:prstGeom>
          </p:spPr>
        </p:pic>
        <p:pic>
          <p:nvPicPr>
            <p:cNvPr id="7" name="Picture 6">
              <a:extLst>
                <a:ext uri="{FF2B5EF4-FFF2-40B4-BE49-F238E27FC236}">
                  <a16:creationId xmlns:a16="http://schemas.microsoft.com/office/drawing/2014/main" id="{BCEEBDED-8FC6-4097-86B4-9CE752659389}"/>
                </a:ext>
              </a:extLst>
            </p:cNvPr>
            <p:cNvPicPr>
              <a:picLocks noChangeAspect="1"/>
            </p:cNvPicPr>
            <p:nvPr/>
          </p:nvPicPr>
          <p:blipFill rotWithShape="1">
            <a:blip r:embed="rId7">
              <a:extLst>
                <a:ext uri="{28A0092B-C50C-407E-A947-70E740481C1C}">
                  <a14:useLocalDpi xmlns:a14="http://schemas.microsoft.com/office/drawing/2010/main" val="0"/>
                </a:ext>
              </a:extLst>
            </a:blip>
            <a:srcRect l="22877" t="28227" r="21855" b="6031"/>
            <a:stretch/>
          </p:blipFill>
          <p:spPr>
            <a:xfrm>
              <a:off x="4587754" y="1365536"/>
              <a:ext cx="652703" cy="819397"/>
            </a:xfrm>
            <a:prstGeom prst="rect">
              <a:avLst/>
            </a:prstGeom>
          </p:spPr>
        </p:pic>
        <p:pic>
          <p:nvPicPr>
            <p:cNvPr id="8" name="Picture 7">
              <a:extLst>
                <a:ext uri="{FF2B5EF4-FFF2-40B4-BE49-F238E27FC236}">
                  <a16:creationId xmlns:a16="http://schemas.microsoft.com/office/drawing/2014/main" id="{840B47F2-3712-4E30-A9A2-F6CF2976A666}"/>
                </a:ext>
              </a:extLst>
            </p:cNvPr>
            <p:cNvPicPr>
              <a:picLocks noChangeAspect="1"/>
            </p:cNvPicPr>
            <p:nvPr/>
          </p:nvPicPr>
          <p:blipFill rotWithShape="1">
            <a:blip r:embed="rId8">
              <a:extLst>
                <a:ext uri="{28A0092B-C50C-407E-A947-70E740481C1C}">
                  <a14:useLocalDpi xmlns:a14="http://schemas.microsoft.com/office/drawing/2010/main" val="0"/>
                </a:ext>
              </a:extLst>
            </a:blip>
            <a:srcRect l="22678" t="23314" r="21966" b="7440"/>
            <a:stretch/>
          </p:blipFill>
          <p:spPr>
            <a:xfrm>
              <a:off x="543382" y="1313218"/>
              <a:ext cx="608611" cy="803338"/>
            </a:xfrm>
            <a:prstGeom prst="rect">
              <a:avLst/>
            </a:prstGeom>
          </p:spPr>
        </p:pic>
      </p:grpSp>
      <p:sp>
        <p:nvSpPr>
          <p:cNvPr id="9" name="Title 2">
            <a:extLst>
              <a:ext uri="{FF2B5EF4-FFF2-40B4-BE49-F238E27FC236}">
                <a16:creationId xmlns:a16="http://schemas.microsoft.com/office/drawing/2014/main" id="{2F1C3086-1F43-44E4-A33F-3BEE528532A9}"/>
              </a:ext>
            </a:extLst>
          </p:cNvPr>
          <p:cNvSpPr txBox="1">
            <a:spLocks/>
          </p:cNvSpPr>
          <p:nvPr/>
        </p:nvSpPr>
        <p:spPr>
          <a:xfrm>
            <a:off x="1142159" y="534444"/>
            <a:ext cx="7427104" cy="808569"/>
          </a:xfrm>
          <a:prstGeom prst="rect">
            <a:avLst/>
          </a:prstGeom>
        </p:spPr>
        <p:txBody>
          <a:bodyPr/>
          <a:lstStyle>
            <a:lvl1pPr algn="l" defTabSz="914318" rtl="0" eaLnBrk="1" latinLnBrk="0" hangingPunct="1">
              <a:lnSpc>
                <a:spcPct val="80000"/>
              </a:lnSpc>
              <a:spcBef>
                <a:spcPct val="0"/>
              </a:spcBef>
              <a:buNone/>
              <a:defRPr sz="4400" b="1" i="0" kern="1200" spc="-151" baseline="0">
                <a:solidFill>
                  <a:schemeClr val="tx1"/>
                </a:solidFill>
                <a:latin typeface="Px Grotesk Bold" panose="02060803030000020004" pitchFamily="18" charset="0"/>
                <a:ea typeface="Px Grotesk Bold" panose="02060803030000020004" pitchFamily="18" charset="0"/>
                <a:cs typeface="Vccgvkeomvcbzblgwtwhjahvwjz" panose="020B0804020101010102" pitchFamily="34" charset="0"/>
              </a:defRPr>
            </a:lvl1pPr>
          </a:lstStyle>
          <a:p>
            <a:r>
              <a:rPr lang="en-US" sz="3600"/>
              <a:t>My story</a:t>
            </a:r>
            <a:r>
              <a:rPr lang="en-US" sz="3600">
                <a:solidFill>
                  <a:schemeClr val="accent1"/>
                </a:solidFill>
              </a:rPr>
              <a:t>.</a:t>
            </a:r>
            <a:endParaRPr lang="en-US" sz="4000">
              <a:solidFill>
                <a:schemeClr val="accent1"/>
              </a:solidFill>
            </a:endParaRPr>
          </a:p>
        </p:txBody>
      </p:sp>
      <p:sp>
        <p:nvSpPr>
          <p:cNvPr id="10" name="Rectangle 9">
            <a:extLst>
              <a:ext uri="{FF2B5EF4-FFF2-40B4-BE49-F238E27FC236}">
                <a16:creationId xmlns:a16="http://schemas.microsoft.com/office/drawing/2014/main" id="{38E341E6-CFAE-405A-B9D3-4607C42EDE05}"/>
              </a:ext>
            </a:extLst>
          </p:cNvPr>
          <p:cNvSpPr/>
          <p:nvPr/>
        </p:nvSpPr>
        <p:spPr>
          <a:xfrm>
            <a:off x="1166541" y="1019847"/>
            <a:ext cx="4842992" cy="646331"/>
          </a:xfrm>
          <a:prstGeom prst="rect">
            <a:avLst/>
          </a:prstGeom>
        </p:spPr>
        <p:txBody>
          <a:bodyPr wrap="none">
            <a:spAutoFit/>
          </a:bodyPr>
          <a:lstStyle/>
          <a:p>
            <a:r>
              <a:rPr lang="en-GB">
                <a:latin typeface="Dlfwxmvoqgsjrhhdnpkalelgktm" panose="020B0604020101020102" pitchFamily="34" charset="0"/>
                <a:cs typeface="Dlfwxmvoqgsjrhhdnpkalelgktm" panose="020B0604020101020102" pitchFamily="34" charset="0"/>
              </a:rPr>
              <a:t>Which characters are included in your story?</a:t>
            </a:r>
          </a:p>
          <a:p>
            <a:r>
              <a:rPr lang="en-GB">
                <a:latin typeface="Dlfwxmvoqgsjrhhdnpkalelgktm" panose="020B0604020101020102" pitchFamily="34" charset="0"/>
                <a:cs typeface="Dlfwxmvoqgsjrhhdnpkalelgktm" panose="020B0604020101020102" pitchFamily="34" charset="0"/>
              </a:rPr>
              <a:t>Write your story in the space below.</a:t>
            </a:r>
            <a:endParaRPr lang="en-GB"/>
          </a:p>
        </p:txBody>
      </p:sp>
      <p:sp>
        <p:nvSpPr>
          <p:cNvPr id="16" name="Rectangle 15">
            <a:extLst>
              <a:ext uri="{FF2B5EF4-FFF2-40B4-BE49-F238E27FC236}">
                <a16:creationId xmlns:a16="http://schemas.microsoft.com/office/drawing/2014/main" id="{C5BA78D9-C837-4D6B-A218-A474EFEF2000}"/>
              </a:ext>
            </a:extLst>
          </p:cNvPr>
          <p:cNvSpPr/>
          <p:nvPr/>
        </p:nvSpPr>
        <p:spPr>
          <a:xfrm>
            <a:off x="1300231" y="1910447"/>
            <a:ext cx="9957292" cy="4116823"/>
          </a:xfrm>
          <a:custGeom>
            <a:avLst/>
            <a:gdLst>
              <a:gd name="connsiteX0" fmla="*/ 0 w 9957292"/>
              <a:gd name="connsiteY0" fmla="*/ 0 h 4116823"/>
              <a:gd name="connsiteX1" fmla="*/ 464674 w 9957292"/>
              <a:gd name="connsiteY1" fmla="*/ 0 h 4116823"/>
              <a:gd name="connsiteX2" fmla="*/ 1128493 w 9957292"/>
              <a:gd name="connsiteY2" fmla="*/ 0 h 4116823"/>
              <a:gd name="connsiteX3" fmla="*/ 1493594 w 9957292"/>
              <a:gd name="connsiteY3" fmla="*/ 0 h 4116823"/>
              <a:gd name="connsiteX4" fmla="*/ 1958267 w 9957292"/>
              <a:gd name="connsiteY4" fmla="*/ 0 h 4116823"/>
              <a:gd name="connsiteX5" fmla="*/ 2821233 w 9957292"/>
              <a:gd name="connsiteY5" fmla="*/ 0 h 4116823"/>
              <a:gd name="connsiteX6" fmla="*/ 3285906 w 9957292"/>
              <a:gd name="connsiteY6" fmla="*/ 0 h 4116823"/>
              <a:gd name="connsiteX7" fmla="*/ 3850153 w 9957292"/>
              <a:gd name="connsiteY7" fmla="*/ 0 h 4116823"/>
              <a:gd name="connsiteX8" fmla="*/ 4314827 w 9957292"/>
              <a:gd name="connsiteY8" fmla="*/ 0 h 4116823"/>
              <a:gd name="connsiteX9" fmla="*/ 4879073 w 9957292"/>
              <a:gd name="connsiteY9" fmla="*/ 0 h 4116823"/>
              <a:gd name="connsiteX10" fmla="*/ 5642465 w 9957292"/>
              <a:gd name="connsiteY10" fmla="*/ 0 h 4116823"/>
              <a:gd name="connsiteX11" fmla="*/ 6405858 w 9957292"/>
              <a:gd name="connsiteY11" fmla="*/ 0 h 4116823"/>
              <a:gd name="connsiteX12" fmla="*/ 6970104 w 9957292"/>
              <a:gd name="connsiteY12" fmla="*/ 0 h 4116823"/>
              <a:gd name="connsiteX13" fmla="*/ 7534351 w 9957292"/>
              <a:gd name="connsiteY13" fmla="*/ 0 h 4116823"/>
              <a:gd name="connsiteX14" fmla="*/ 8098597 w 9957292"/>
              <a:gd name="connsiteY14" fmla="*/ 0 h 4116823"/>
              <a:gd name="connsiteX15" fmla="*/ 8961563 w 9957292"/>
              <a:gd name="connsiteY15" fmla="*/ 0 h 4116823"/>
              <a:gd name="connsiteX16" fmla="*/ 9957292 w 9957292"/>
              <a:gd name="connsiteY16" fmla="*/ 0 h 4116823"/>
              <a:gd name="connsiteX17" fmla="*/ 9957292 w 9957292"/>
              <a:gd name="connsiteY17" fmla="*/ 686137 h 4116823"/>
              <a:gd name="connsiteX18" fmla="*/ 9957292 w 9957292"/>
              <a:gd name="connsiteY18" fmla="*/ 1372274 h 4116823"/>
              <a:gd name="connsiteX19" fmla="*/ 9957292 w 9957292"/>
              <a:gd name="connsiteY19" fmla="*/ 2140748 h 4116823"/>
              <a:gd name="connsiteX20" fmla="*/ 9957292 w 9957292"/>
              <a:gd name="connsiteY20" fmla="*/ 2868053 h 4116823"/>
              <a:gd name="connsiteX21" fmla="*/ 9957292 w 9957292"/>
              <a:gd name="connsiteY21" fmla="*/ 3430686 h 4116823"/>
              <a:gd name="connsiteX22" fmla="*/ 9957292 w 9957292"/>
              <a:gd name="connsiteY22" fmla="*/ 4116823 h 4116823"/>
              <a:gd name="connsiteX23" fmla="*/ 9592191 w 9957292"/>
              <a:gd name="connsiteY23" fmla="*/ 4116823 h 4116823"/>
              <a:gd name="connsiteX24" fmla="*/ 8729226 w 9957292"/>
              <a:gd name="connsiteY24" fmla="*/ 4116823 h 4116823"/>
              <a:gd name="connsiteX25" fmla="*/ 7866261 w 9957292"/>
              <a:gd name="connsiteY25" fmla="*/ 4116823 h 4116823"/>
              <a:gd name="connsiteX26" fmla="*/ 7202441 w 9957292"/>
              <a:gd name="connsiteY26" fmla="*/ 4116823 h 4116823"/>
              <a:gd name="connsiteX27" fmla="*/ 6339476 w 9957292"/>
              <a:gd name="connsiteY27" fmla="*/ 4116823 h 4116823"/>
              <a:gd name="connsiteX28" fmla="*/ 5775229 w 9957292"/>
              <a:gd name="connsiteY28" fmla="*/ 4116823 h 4116823"/>
              <a:gd name="connsiteX29" fmla="*/ 5410129 w 9957292"/>
              <a:gd name="connsiteY29" fmla="*/ 4116823 h 4116823"/>
              <a:gd name="connsiteX30" fmla="*/ 4746309 w 9957292"/>
              <a:gd name="connsiteY30" fmla="*/ 4116823 h 4116823"/>
              <a:gd name="connsiteX31" fmla="*/ 3982917 w 9957292"/>
              <a:gd name="connsiteY31" fmla="*/ 4116823 h 4116823"/>
              <a:gd name="connsiteX32" fmla="*/ 3418670 w 9957292"/>
              <a:gd name="connsiteY32" fmla="*/ 4116823 h 4116823"/>
              <a:gd name="connsiteX33" fmla="*/ 2655278 w 9957292"/>
              <a:gd name="connsiteY33" fmla="*/ 4116823 h 4116823"/>
              <a:gd name="connsiteX34" fmla="*/ 2190604 w 9957292"/>
              <a:gd name="connsiteY34" fmla="*/ 4116823 h 4116823"/>
              <a:gd name="connsiteX35" fmla="*/ 1427212 w 9957292"/>
              <a:gd name="connsiteY35" fmla="*/ 4116823 h 4116823"/>
              <a:gd name="connsiteX36" fmla="*/ 663819 w 9957292"/>
              <a:gd name="connsiteY36" fmla="*/ 4116823 h 4116823"/>
              <a:gd name="connsiteX37" fmla="*/ 0 w 9957292"/>
              <a:gd name="connsiteY37" fmla="*/ 4116823 h 4116823"/>
              <a:gd name="connsiteX38" fmla="*/ 0 w 9957292"/>
              <a:gd name="connsiteY38" fmla="*/ 3430686 h 4116823"/>
              <a:gd name="connsiteX39" fmla="*/ 0 w 9957292"/>
              <a:gd name="connsiteY39" fmla="*/ 2662212 h 4116823"/>
              <a:gd name="connsiteX40" fmla="*/ 0 w 9957292"/>
              <a:gd name="connsiteY40" fmla="*/ 2017243 h 4116823"/>
              <a:gd name="connsiteX41" fmla="*/ 0 w 9957292"/>
              <a:gd name="connsiteY41" fmla="*/ 1248770 h 4116823"/>
              <a:gd name="connsiteX42" fmla="*/ 0 w 9957292"/>
              <a:gd name="connsiteY42" fmla="*/ 644969 h 4116823"/>
              <a:gd name="connsiteX43" fmla="*/ 0 w 9957292"/>
              <a:gd name="connsiteY43" fmla="*/ 0 h 411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957292" h="4116823" fill="none" extrusionOk="0">
                <a:moveTo>
                  <a:pt x="0" y="0"/>
                </a:moveTo>
                <a:cubicBezTo>
                  <a:pt x="185392" y="-8867"/>
                  <a:pt x="297404" y="-9468"/>
                  <a:pt x="464674" y="0"/>
                </a:cubicBezTo>
                <a:cubicBezTo>
                  <a:pt x="631944" y="9468"/>
                  <a:pt x="990615" y="-5132"/>
                  <a:pt x="1128493" y="0"/>
                </a:cubicBezTo>
                <a:cubicBezTo>
                  <a:pt x="1266371" y="5132"/>
                  <a:pt x="1344899" y="6297"/>
                  <a:pt x="1493594" y="0"/>
                </a:cubicBezTo>
                <a:cubicBezTo>
                  <a:pt x="1642289" y="-6297"/>
                  <a:pt x="1740350" y="8098"/>
                  <a:pt x="1958267" y="0"/>
                </a:cubicBezTo>
                <a:cubicBezTo>
                  <a:pt x="2176184" y="-8098"/>
                  <a:pt x="2561432" y="-15174"/>
                  <a:pt x="2821233" y="0"/>
                </a:cubicBezTo>
                <a:cubicBezTo>
                  <a:pt x="3081034" y="15174"/>
                  <a:pt x="3055905" y="-9967"/>
                  <a:pt x="3285906" y="0"/>
                </a:cubicBezTo>
                <a:cubicBezTo>
                  <a:pt x="3515907" y="9967"/>
                  <a:pt x="3616357" y="-7291"/>
                  <a:pt x="3850153" y="0"/>
                </a:cubicBezTo>
                <a:cubicBezTo>
                  <a:pt x="4083949" y="7291"/>
                  <a:pt x="4095947" y="13023"/>
                  <a:pt x="4314827" y="0"/>
                </a:cubicBezTo>
                <a:cubicBezTo>
                  <a:pt x="4533707" y="-13023"/>
                  <a:pt x="4750853" y="-10000"/>
                  <a:pt x="4879073" y="0"/>
                </a:cubicBezTo>
                <a:cubicBezTo>
                  <a:pt x="5007293" y="10000"/>
                  <a:pt x="5328012" y="-9593"/>
                  <a:pt x="5642465" y="0"/>
                </a:cubicBezTo>
                <a:cubicBezTo>
                  <a:pt x="5956918" y="9593"/>
                  <a:pt x="6155876" y="-20470"/>
                  <a:pt x="6405858" y="0"/>
                </a:cubicBezTo>
                <a:cubicBezTo>
                  <a:pt x="6655840" y="20470"/>
                  <a:pt x="6747971" y="-26382"/>
                  <a:pt x="6970104" y="0"/>
                </a:cubicBezTo>
                <a:cubicBezTo>
                  <a:pt x="7192237" y="26382"/>
                  <a:pt x="7266256" y="18403"/>
                  <a:pt x="7534351" y="0"/>
                </a:cubicBezTo>
                <a:cubicBezTo>
                  <a:pt x="7802446" y="-18403"/>
                  <a:pt x="7881304" y="-8947"/>
                  <a:pt x="8098597" y="0"/>
                </a:cubicBezTo>
                <a:cubicBezTo>
                  <a:pt x="8315890" y="8947"/>
                  <a:pt x="8648606" y="22016"/>
                  <a:pt x="8961563" y="0"/>
                </a:cubicBezTo>
                <a:cubicBezTo>
                  <a:pt x="9274520" y="-22016"/>
                  <a:pt x="9542413" y="26263"/>
                  <a:pt x="9957292" y="0"/>
                </a:cubicBezTo>
                <a:cubicBezTo>
                  <a:pt x="9981844" y="282390"/>
                  <a:pt x="9928595" y="425814"/>
                  <a:pt x="9957292" y="686137"/>
                </a:cubicBezTo>
                <a:cubicBezTo>
                  <a:pt x="9985989" y="946460"/>
                  <a:pt x="9952261" y="1138312"/>
                  <a:pt x="9957292" y="1372274"/>
                </a:cubicBezTo>
                <a:cubicBezTo>
                  <a:pt x="9962323" y="1606236"/>
                  <a:pt x="9968535" y="1946641"/>
                  <a:pt x="9957292" y="2140748"/>
                </a:cubicBezTo>
                <a:cubicBezTo>
                  <a:pt x="9946049" y="2334855"/>
                  <a:pt x="9944604" y="2679083"/>
                  <a:pt x="9957292" y="2868053"/>
                </a:cubicBezTo>
                <a:cubicBezTo>
                  <a:pt x="9969980" y="3057023"/>
                  <a:pt x="9981971" y="3214033"/>
                  <a:pt x="9957292" y="3430686"/>
                </a:cubicBezTo>
                <a:cubicBezTo>
                  <a:pt x="9932613" y="3647339"/>
                  <a:pt x="9953612" y="3906752"/>
                  <a:pt x="9957292" y="4116823"/>
                </a:cubicBezTo>
                <a:cubicBezTo>
                  <a:pt x="9788683" y="4118246"/>
                  <a:pt x="9697338" y="4130825"/>
                  <a:pt x="9592191" y="4116823"/>
                </a:cubicBezTo>
                <a:cubicBezTo>
                  <a:pt x="9487044" y="4102821"/>
                  <a:pt x="8943586" y="4137755"/>
                  <a:pt x="8729226" y="4116823"/>
                </a:cubicBezTo>
                <a:cubicBezTo>
                  <a:pt x="8514867" y="4095891"/>
                  <a:pt x="8183588" y="4136406"/>
                  <a:pt x="7866261" y="4116823"/>
                </a:cubicBezTo>
                <a:cubicBezTo>
                  <a:pt x="7548934" y="4097240"/>
                  <a:pt x="7513064" y="4139361"/>
                  <a:pt x="7202441" y="4116823"/>
                </a:cubicBezTo>
                <a:cubicBezTo>
                  <a:pt x="6891818" y="4094285"/>
                  <a:pt x="6733785" y="4141418"/>
                  <a:pt x="6339476" y="4116823"/>
                </a:cubicBezTo>
                <a:cubicBezTo>
                  <a:pt x="5945168" y="4092228"/>
                  <a:pt x="6020307" y="4108086"/>
                  <a:pt x="5775229" y="4116823"/>
                </a:cubicBezTo>
                <a:cubicBezTo>
                  <a:pt x="5530151" y="4125560"/>
                  <a:pt x="5508138" y="4135056"/>
                  <a:pt x="5410129" y="4116823"/>
                </a:cubicBezTo>
                <a:cubicBezTo>
                  <a:pt x="5312120" y="4098590"/>
                  <a:pt x="5078080" y="4140536"/>
                  <a:pt x="4746309" y="4116823"/>
                </a:cubicBezTo>
                <a:cubicBezTo>
                  <a:pt x="4414538" y="4093110"/>
                  <a:pt x="4354623" y="4096068"/>
                  <a:pt x="3982917" y="4116823"/>
                </a:cubicBezTo>
                <a:cubicBezTo>
                  <a:pt x="3611211" y="4137578"/>
                  <a:pt x="3645904" y="4139032"/>
                  <a:pt x="3418670" y="4116823"/>
                </a:cubicBezTo>
                <a:cubicBezTo>
                  <a:pt x="3191436" y="4094614"/>
                  <a:pt x="3012071" y="4098620"/>
                  <a:pt x="2655278" y="4116823"/>
                </a:cubicBezTo>
                <a:cubicBezTo>
                  <a:pt x="2298485" y="4135026"/>
                  <a:pt x="2392336" y="4094509"/>
                  <a:pt x="2190604" y="4116823"/>
                </a:cubicBezTo>
                <a:cubicBezTo>
                  <a:pt x="1988872" y="4139137"/>
                  <a:pt x="1758952" y="4122669"/>
                  <a:pt x="1427212" y="4116823"/>
                </a:cubicBezTo>
                <a:cubicBezTo>
                  <a:pt x="1095472" y="4110977"/>
                  <a:pt x="935344" y="4147138"/>
                  <a:pt x="663819" y="4116823"/>
                </a:cubicBezTo>
                <a:cubicBezTo>
                  <a:pt x="392294" y="4086508"/>
                  <a:pt x="197045" y="4113231"/>
                  <a:pt x="0" y="4116823"/>
                </a:cubicBezTo>
                <a:cubicBezTo>
                  <a:pt x="4701" y="3913661"/>
                  <a:pt x="3162" y="3653129"/>
                  <a:pt x="0" y="3430686"/>
                </a:cubicBezTo>
                <a:cubicBezTo>
                  <a:pt x="-3162" y="3208243"/>
                  <a:pt x="7358" y="2852804"/>
                  <a:pt x="0" y="2662212"/>
                </a:cubicBezTo>
                <a:cubicBezTo>
                  <a:pt x="-7358" y="2471620"/>
                  <a:pt x="-3072" y="2199060"/>
                  <a:pt x="0" y="2017243"/>
                </a:cubicBezTo>
                <a:cubicBezTo>
                  <a:pt x="3072" y="1835426"/>
                  <a:pt x="-37964" y="1438257"/>
                  <a:pt x="0" y="1248770"/>
                </a:cubicBezTo>
                <a:cubicBezTo>
                  <a:pt x="37964" y="1059283"/>
                  <a:pt x="-9077" y="810923"/>
                  <a:pt x="0" y="644969"/>
                </a:cubicBezTo>
                <a:cubicBezTo>
                  <a:pt x="9077" y="479015"/>
                  <a:pt x="10906" y="212671"/>
                  <a:pt x="0" y="0"/>
                </a:cubicBezTo>
                <a:close/>
              </a:path>
              <a:path w="9957292" h="4116823" stroke="0" extrusionOk="0">
                <a:moveTo>
                  <a:pt x="0" y="0"/>
                </a:moveTo>
                <a:cubicBezTo>
                  <a:pt x="185080" y="-18926"/>
                  <a:pt x="496304" y="-32844"/>
                  <a:pt x="763392" y="0"/>
                </a:cubicBezTo>
                <a:cubicBezTo>
                  <a:pt x="1030480" y="32844"/>
                  <a:pt x="1233933" y="26905"/>
                  <a:pt x="1526785" y="0"/>
                </a:cubicBezTo>
                <a:cubicBezTo>
                  <a:pt x="1819637" y="-26905"/>
                  <a:pt x="2107178" y="-13103"/>
                  <a:pt x="2290177" y="0"/>
                </a:cubicBezTo>
                <a:cubicBezTo>
                  <a:pt x="2473176" y="13103"/>
                  <a:pt x="2809262" y="28697"/>
                  <a:pt x="2953997" y="0"/>
                </a:cubicBezTo>
                <a:cubicBezTo>
                  <a:pt x="3098732" y="-28697"/>
                  <a:pt x="3227747" y="9839"/>
                  <a:pt x="3418670" y="0"/>
                </a:cubicBezTo>
                <a:cubicBezTo>
                  <a:pt x="3609593" y="-9839"/>
                  <a:pt x="4027050" y="2824"/>
                  <a:pt x="4182063" y="0"/>
                </a:cubicBezTo>
                <a:cubicBezTo>
                  <a:pt x="4337076" y="-2824"/>
                  <a:pt x="4641393" y="24744"/>
                  <a:pt x="4945455" y="0"/>
                </a:cubicBezTo>
                <a:cubicBezTo>
                  <a:pt x="5249517" y="-24744"/>
                  <a:pt x="5542827" y="1526"/>
                  <a:pt x="5808420" y="0"/>
                </a:cubicBezTo>
                <a:cubicBezTo>
                  <a:pt x="6074013" y="-1526"/>
                  <a:pt x="6252995" y="33805"/>
                  <a:pt x="6571813" y="0"/>
                </a:cubicBezTo>
                <a:cubicBezTo>
                  <a:pt x="6890631" y="-33805"/>
                  <a:pt x="7015289" y="-10661"/>
                  <a:pt x="7136059" y="0"/>
                </a:cubicBezTo>
                <a:cubicBezTo>
                  <a:pt x="7256829" y="10661"/>
                  <a:pt x="7423251" y="21914"/>
                  <a:pt x="7700306" y="0"/>
                </a:cubicBezTo>
                <a:cubicBezTo>
                  <a:pt x="7977361" y="-21914"/>
                  <a:pt x="7935549" y="8415"/>
                  <a:pt x="8164979" y="0"/>
                </a:cubicBezTo>
                <a:cubicBezTo>
                  <a:pt x="8394409" y="-8415"/>
                  <a:pt x="8853550" y="16020"/>
                  <a:pt x="9027945" y="0"/>
                </a:cubicBezTo>
                <a:cubicBezTo>
                  <a:pt x="9202340" y="-16020"/>
                  <a:pt x="9604555" y="10592"/>
                  <a:pt x="9957292" y="0"/>
                </a:cubicBezTo>
                <a:cubicBezTo>
                  <a:pt x="9963360" y="215822"/>
                  <a:pt x="9956673" y="510377"/>
                  <a:pt x="9957292" y="644969"/>
                </a:cubicBezTo>
                <a:cubicBezTo>
                  <a:pt x="9957911" y="779561"/>
                  <a:pt x="9925224" y="1080928"/>
                  <a:pt x="9957292" y="1331106"/>
                </a:cubicBezTo>
                <a:cubicBezTo>
                  <a:pt x="9989360" y="1581284"/>
                  <a:pt x="9970847" y="1791487"/>
                  <a:pt x="9957292" y="2099580"/>
                </a:cubicBezTo>
                <a:cubicBezTo>
                  <a:pt x="9943737" y="2407673"/>
                  <a:pt x="9923928" y="2507237"/>
                  <a:pt x="9957292" y="2868053"/>
                </a:cubicBezTo>
                <a:cubicBezTo>
                  <a:pt x="9990656" y="3228869"/>
                  <a:pt x="9935730" y="3675544"/>
                  <a:pt x="9957292" y="4116823"/>
                </a:cubicBezTo>
                <a:cubicBezTo>
                  <a:pt x="9731903" y="4122323"/>
                  <a:pt x="9668279" y="4093784"/>
                  <a:pt x="9393045" y="4116823"/>
                </a:cubicBezTo>
                <a:cubicBezTo>
                  <a:pt x="9117811" y="4139862"/>
                  <a:pt x="9204525" y="4107011"/>
                  <a:pt x="9027945" y="4116823"/>
                </a:cubicBezTo>
                <a:cubicBezTo>
                  <a:pt x="8851365" y="4126635"/>
                  <a:pt x="8587368" y="4083681"/>
                  <a:pt x="8264552" y="4116823"/>
                </a:cubicBezTo>
                <a:cubicBezTo>
                  <a:pt x="7941736" y="4149965"/>
                  <a:pt x="7936010" y="4132725"/>
                  <a:pt x="7799879" y="4116823"/>
                </a:cubicBezTo>
                <a:cubicBezTo>
                  <a:pt x="7663748" y="4100921"/>
                  <a:pt x="7543401" y="4135086"/>
                  <a:pt x="7335205" y="4116823"/>
                </a:cubicBezTo>
                <a:cubicBezTo>
                  <a:pt x="7127009" y="4098560"/>
                  <a:pt x="7077594" y="4103459"/>
                  <a:pt x="6970104" y="4116823"/>
                </a:cubicBezTo>
                <a:cubicBezTo>
                  <a:pt x="6862614" y="4130187"/>
                  <a:pt x="6427447" y="4079842"/>
                  <a:pt x="6107139" y="4116823"/>
                </a:cubicBezTo>
                <a:cubicBezTo>
                  <a:pt x="5786831" y="4153804"/>
                  <a:pt x="5677790" y="4105092"/>
                  <a:pt x="5443320" y="4116823"/>
                </a:cubicBezTo>
                <a:cubicBezTo>
                  <a:pt x="5208850" y="4128554"/>
                  <a:pt x="5135493" y="4104236"/>
                  <a:pt x="4978646" y="4116823"/>
                </a:cubicBezTo>
                <a:cubicBezTo>
                  <a:pt x="4821799" y="4129410"/>
                  <a:pt x="4686629" y="4129674"/>
                  <a:pt x="4414399" y="4116823"/>
                </a:cubicBezTo>
                <a:cubicBezTo>
                  <a:pt x="4142169" y="4103972"/>
                  <a:pt x="4069982" y="4104429"/>
                  <a:pt x="3949726" y="4116823"/>
                </a:cubicBezTo>
                <a:cubicBezTo>
                  <a:pt x="3829470" y="4129217"/>
                  <a:pt x="3668049" y="4108876"/>
                  <a:pt x="3485052" y="4116823"/>
                </a:cubicBezTo>
                <a:cubicBezTo>
                  <a:pt x="3302055" y="4124770"/>
                  <a:pt x="3190013" y="4112479"/>
                  <a:pt x="3020379" y="4116823"/>
                </a:cubicBezTo>
                <a:cubicBezTo>
                  <a:pt x="2850745" y="4121167"/>
                  <a:pt x="2443157" y="4124831"/>
                  <a:pt x="2256986" y="4116823"/>
                </a:cubicBezTo>
                <a:cubicBezTo>
                  <a:pt x="2070815" y="4108815"/>
                  <a:pt x="1792298" y="4124927"/>
                  <a:pt x="1394021" y="4116823"/>
                </a:cubicBezTo>
                <a:cubicBezTo>
                  <a:pt x="995744" y="4108719"/>
                  <a:pt x="1190033" y="4112684"/>
                  <a:pt x="1028920" y="4116823"/>
                </a:cubicBezTo>
                <a:cubicBezTo>
                  <a:pt x="867807" y="4120962"/>
                  <a:pt x="488207" y="4166585"/>
                  <a:pt x="0" y="4116823"/>
                </a:cubicBezTo>
                <a:cubicBezTo>
                  <a:pt x="2106" y="3984638"/>
                  <a:pt x="-26412" y="3735133"/>
                  <a:pt x="0" y="3513022"/>
                </a:cubicBezTo>
                <a:cubicBezTo>
                  <a:pt x="26412" y="3290911"/>
                  <a:pt x="7289" y="3134822"/>
                  <a:pt x="0" y="2950390"/>
                </a:cubicBezTo>
                <a:cubicBezTo>
                  <a:pt x="-7289" y="2765958"/>
                  <a:pt x="-26944" y="2498930"/>
                  <a:pt x="0" y="2264253"/>
                </a:cubicBezTo>
                <a:cubicBezTo>
                  <a:pt x="26944" y="2029576"/>
                  <a:pt x="5706" y="1882463"/>
                  <a:pt x="0" y="1578115"/>
                </a:cubicBezTo>
                <a:cubicBezTo>
                  <a:pt x="-5706" y="1273767"/>
                  <a:pt x="15657" y="1154093"/>
                  <a:pt x="0" y="1015483"/>
                </a:cubicBezTo>
                <a:cubicBezTo>
                  <a:pt x="-15657" y="876873"/>
                  <a:pt x="7231" y="488689"/>
                  <a:pt x="0" y="0"/>
                </a:cubicBezTo>
                <a:close/>
              </a:path>
            </a:pathLst>
          </a:custGeom>
          <a:ln w="15875">
            <a:extLst>
              <a:ext uri="{C807C97D-BFC1-408E-A445-0C87EB9F89A2}">
                <ask:lineSketchStyleProps xmlns:ask="http://schemas.microsoft.com/office/drawing/2018/sketchyshapes" sd="1041724265">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t"/>
          <a:lstStyle/>
          <a:p>
            <a:endParaRPr lang="en-GB" sz="1200">
              <a:latin typeface="Dlfwxmvoqgsjrhhdnpkalelgktm" panose="020B0604020101020102" pitchFamily="34" charset="0"/>
              <a:cs typeface="Dlfwxmvoqgsjrhhdnpkalelgktm" panose="020B0604020101020102" pitchFamily="34" charset="0"/>
            </a:endParaRPr>
          </a:p>
        </p:txBody>
      </p:sp>
    </p:spTree>
    <p:extLst>
      <p:ext uri="{BB962C8B-B14F-4D97-AF65-F5344CB8AC3E}">
        <p14:creationId xmlns:p14="http://schemas.microsoft.com/office/powerpoint/2010/main" val="2518080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8EEEF-1BEC-446D-B548-3CC071B50245}"/>
              </a:ext>
            </a:extLst>
          </p:cNvPr>
          <p:cNvSpPr>
            <a:spLocks noGrp="1"/>
          </p:cNvSpPr>
          <p:nvPr>
            <p:ph type="sldNum" sz="quarter" idx="10"/>
          </p:nvPr>
        </p:nvSpPr>
        <p:spPr/>
        <p:txBody>
          <a:bodyPr/>
          <a:lstStyle/>
          <a:p>
            <a:fld id="{D8D877B3-D348-4611-9BDB-C5374591D951}" type="slidenum">
              <a:rPr lang="en-US" smtClean="0"/>
              <a:pPr/>
              <a:t>22</a:t>
            </a:fld>
            <a:endParaRPr lang="en-US"/>
          </a:p>
        </p:txBody>
      </p:sp>
      <p:grpSp>
        <p:nvGrpSpPr>
          <p:cNvPr id="11" name="Group 10">
            <a:extLst>
              <a:ext uri="{FF2B5EF4-FFF2-40B4-BE49-F238E27FC236}">
                <a16:creationId xmlns:a16="http://schemas.microsoft.com/office/drawing/2014/main" id="{55D07381-A34A-44D6-94A2-107AD930A20E}"/>
              </a:ext>
            </a:extLst>
          </p:cNvPr>
          <p:cNvGrpSpPr/>
          <p:nvPr/>
        </p:nvGrpSpPr>
        <p:grpSpPr>
          <a:xfrm>
            <a:off x="6751695" y="569106"/>
            <a:ext cx="4697075" cy="1196056"/>
            <a:chOff x="543382" y="1045083"/>
            <a:chExt cx="4697075" cy="1196056"/>
          </a:xfrm>
        </p:grpSpPr>
        <p:pic>
          <p:nvPicPr>
            <p:cNvPr id="3" name="Picture 2">
              <a:extLst>
                <a:ext uri="{FF2B5EF4-FFF2-40B4-BE49-F238E27FC236}">
                  <a16:creationId xmlns:a16="http://schemas.microsoft.com/office/drawing/2014/main" id="{8EBF75D2-7B24-46B6-A12A-D0733147A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179" y="1045083"/>
              <a:ext cx="1133520" cy="1196056"/>
            </a:xfrm>
            <a:prstGeom prst="rect">
              <a:avLst/>
            </a:prstGeom>
          </p:spPr>
        </p:pic>
        <p:pic>
          <p:nvPicPr>
            <p:cNvPr id="4" name="Picture 3">
              <a:extLst>
                <a:ext uri="{FF2B5EF4-FFF2-40B4-BE49-F238E27FC236}">
                  <a16:creationId xmlns:a16="http://schemas.microsoft.com/office/drawing/2014/main" id="{D3BAA8B3-4793-490E-A2F0-F3EA54C370A8}"/>
                </a:ext>
              </a:extLst>
            </p:cNvPr>
            <p:cNvPicPr>
              <a:picLocks noChangeAspect="1"/>
            </p:cNvPicPr>
            <p:nvPr/>
          </p:nvPicPr>
          <p:blipFill rotWithShape="1">
            <a:blip r:embed="rId4">
              <a:extLst>
                <a:ext uri="{28A0092B-C50C-407E-A947-70E740481C1C}">
                  <a14:useLocalDpi xmlns:a14="http://schemas.microsoft.com/office/drawing/2010/main" val="0"/>
                </a:ext>
              </a:extLst>
            </a:blip>
            <a:srcRect l="17098" t="23589" r="6492" b="4220"/>
            <a:stretch/>
          </p:blipFill>
          <p:spPr>
            <a:xfrm>
              <a:off x="2057287" y="1324084"/>
              <a:ext cx="805844" cy="803338"/>
            </a:xfrm>
            <a:prstGeom prst="rect">
              <a:avLst/>
            </a:prstGeom>
          </p:spPr>
        </p:pic>
        <p:pic>
          <p:nvPicPr>
            <p:cNvPr id="5" name="Picture 4">
              <a:extLst>
                <a:ext uri="{FF2B5EF4-FFF2-40B4-BE49-F238E27FC236}">
                  <a16:creationId xmlns:a16="http://schemas.microsoft.com/office/drawing/2014/main" id="{74F9C709-00AE-4A1D-8BB0-9BE496801D56}"/>
                </a:ext>
              </a:extLst>
            </p:cNvPr>
            <p:cNvPicPr>
              <a:picLocks noChangeAspect="1"/>
            </p:cNvPicPr>
            <p:nvPr/>
          </p:nvPicPr>
          <p:blipFill rotWithShape="1">
            <a:blip r:embed="rId5">
              <a:extLst>
                <a:ext uri="{28A0092B-C50C-407E-A947-70E740481C1C}">
                  <a14:useLocalDpi xmlns:a14="http://schemas.microsoft.com/office/drawing/2010/main" val="0"/>
                </a:ext>
              </a:extLst>
            </a:blip>
            <a:srcRect l="25672" t="5158" r="2812" b="10333"/>
            <a:stretch/>
          </p:blipFill>
          <p:spPr>
            <a:xfrm>
              <a:off x="2990393" y="1076045"/>
              <a:ext cx="835456" cy="1041707"/>
            </a:xfrm>
            <a:prstGeom prst="rect">
              <a:avLst/>
            </a:prstGeom>
          </p:spPr>
        </p:pic>
        <p:pic>
          <p:nvPicPr>
            <p:cNvPr id="6" name="Picture 5">
              <a:extLst>
                <a:ext uri="{FF2B5EF4-FFF2-40B4-BE49-F238E27FC236}">
                  <a16:creationId xmlns:a16="http://schemas.microsoft.com/office/drawing/2014/main" id="{CAFC7C2E-9219-4607-8CD0-153CDBD8CC65}"/>
                </a:ext>
              </a:extLst>
            </p:cNvPr>
            <p:cNvPicPr>
              <a:picLocks noChangeAspect="1"/>
            </p:cNvPicPr>
            <p:nvPr/>
          </p:nvPicPr>
          <p:blipFill rotWithShape="1">
            <a:blip r:embed="rId6">
              <a:extLst>
                <a:ext uri="{28A0092B-C50C-407E-A947-70E740481C1C}">
                  <a14:useLocalDpi xmlns:a14="http://schemas.microsoft.com/office/drawing/2010/main" val="0"/>
                </a:ext>
              </a:extLst>
            </a:blip>
            <a:srcRect l="8405" t="24602" r="20664" b="3624"/>
            <a:stretch/>
          </p:blipFill>
          <p:spPr>
            <a:xfrm>
              <a:off x="1151993" y="1324536"/>
              <a:ext cx="805844" cy="860397"/>
            </a:xfrm>
            <a:prstGeom prst="rect">
              <a:avLst/>
            </a:prstGeom>
          </p:spPr>
        </p:pic>
        <p:pic>
          <p:nvPicPr>
            <p:cNvPr id="7" name="Picture 6">
              <a:extLst>
                <a:ext uri="{FF2B5EF4-FFF2-40B4-BE49-F238E27FC236}">
                  <a16:creationId xmlns:a16="http://schemas.microsoft.com/office/drawing/2014/main" id="{BCEEBDED-8FC6-4097-86B4-9CE752659389}"/>
                </a:ext>
              </a:extLst>
            </p:cNvPr>
            <p:cNvPicPr>
              <a:picLocks noChangeAspect="1"/>
            </p:cNvPicPr>
            <p:nvPr/>
          </p:nvPicPr>
          <p:blipFill rotWithShape="1">
            <a:blip r:embed="rId7">
              <a:extLst>
                <a:ext uri="{28A0092B-C50C-407E-A947-70E740481C1C}">
                  <a14:useLocalDpi xmlns:a14="http://schemas.microsoft.com/office/drawing/2010/main" val="0"/>
                </a:ext>
              </a:extLst>
            </a:blip>
            <a:srcRect l="22877" t="28227" r="21855" b="6031"/>
            <a:stretch/>
          </p:blipFill>
          <p:spPr>
            <a:xfrm>
              <a:off x="4587754" y="1365536"/>
              <a:ext cx="652703" cy="819397"/>
            </a:xfrm>
            <a:prstGeom prst="rect">
              <a:avLst/>
            </a:prstGeom>
          </p:spPr>
        </p:pic>
        <p:pic>
          <p:nvPicPr>
            <p:cNvPr id="8" name="Picture 7">
              <a:extLst>
                <a:ext uri="{FF2B5EF4-FFF2-40B4-BE49-F238E27FC236}">
                  <a16:creationId xmlns:a16="http://schemas.microsoft.com/office/drawing/2014/main" id="{840B47F2-3712-4E30-A9A2-F6CF2976A666}"/>
                </a:ext>
              </a:extLst>
            </p:cNvPr>
            <p:cNvPicPr>
              <a:picLocks noChangeAspect="1"/>
            </p:cNvPicPr>
            <p:nvPr/>
          </p:nvPicPr>
          <p:blipFill rotWithShape="1">
            <a:blip r:embed="rId8">
              <a:extLst>
                <a:ext uri="{28A0092B-C50C-407E-A947-70E740481C1C}">
                  <a14:useLocalDpi xmlns:a14="http://schemas.microsoft.com/office/drawing/2010/main" val="0"/>
                </a:ext>
              </a:extLst>
            </a:blip>
            <a:srcRect l="22678" t="23314" r="21966" b="7440"/>
            <a:stretch/>
          </p:blipFill>
          <p:spPr>
            <a:xfrm>
              <a:off x="543382" y="1313218"/>
              <a:ext cx="608611" cy="803338"/>
            </a:xfrm>
            <a:prstGeom prst="rect">
              <a:avLst/>
            </a:prstGeom>
          </p:spPr>
        </p:pic>
      </p:grpSp>
      <p:sp>
        <p:nvSpPr>
          <p:cNvPr id="9" name="Title 2">
            <a:extLst>
              <a:ext uri="{FF2B5EF4-FFF2-40B4-BE49-F238E27FC236}">
                <a16:creationId xmlns:a16="http://schemas.microsoft.com/office/drawing/2014/main" id="{2F1C3086-1F43-44E4-A33F-3BEE528532A9}"/>
              </a:ext>
            </a:extLst>
          </p:cNvPr>
          <p:cNvSpPr txBox="1">
            <a:spLocks/>
          </p:cNvSpPr>
          <p:nvPr/>
        </p:nvSpPr>
        <p:spPr>
          <a:xfrm>
            <a:off x="1142159" y="534444"/>
            <a:ext cx="7427104" cy="808569"/>
          </a:xfrm>
          <a:prstGeom prst="rect">
            <a:avLst/>
          </a:prstGeom>
        </p:spPr>
        <p:txBody>
          <a:bodyPr/>
          <a:lstStyle>
            <a:lvl1pPr algn="l" defTabSz="914318" rtl="0" eaLnBrk="1" latinLnBrk="0" hangingPunct="1">
              <a:lnSpc>
                <a:spcPct val="80000"/>
              </a:lnSpc>
              <a:spcBef>
                <a:spcPct val="0"/>
              </a:spcBef>
              <a:buNone/>
              <a:defRPr sz="4400" b="1" i="0" kern="1200" spc="-151" baseline="0">
                <a:solidFill>
                  <a:schemeClr val="tx1"/>
                </a:solidFill>
                <a:latin typeface="Px Grotesk Bold" panose="02060803030000020004" pitchFamily="18" charset="0"/>
                <a:ea typeface="Px Grotesk Bold" panose="02060803030000020004" pitchFamily="18" charset="0"/>
                <a:cs typeface="Vccgvkeomvcbzblgwtwhjahvwjz" panose="020B0804020101010102" pitchFamily="34" charset="0"/>
              </a:defRPr>
            </a:lvl1pPr>
          </a:lstStyle>
          <a:p>
            <a:r>
              <a:rPr lang="en-US" sz="3600"/>
              <a:t>My story</a:t>
            </a:r>
            <a:r>
              <a:rPr lang="en-US" sz="3600">
                <a:solidFill>
                  <a:schemeClr val="accent1"/>
                </a:solidFill>
              </a:rPr>
              <a:t>.</a:t>
            </a:r>
            <a:endParaRPr lang="en-US" sz="4000">
              <a:solidFill>
                <a:schemeClr val="accent1"/>
              </a:solidFill>
            </a:endParaRPr>
          </a:p>
        </p:txBody>
      </p:sp>
      <p:sp>
        <p:nvSpPr>
          <p:cNvPr id="10" name="Rectangle 9">
            <a:extLst>
              <a:ext uri="{FF2B5EF4-FFF2-40B4-BE49-F238E27FC236}">
                <a16:creationId xmlns:a16="http://schemas.microsoft.com/office/drawing/2014/main" id="{38E341E6-CFAE-405A-B9D3-4607C42EDE05}"/>
              </a:ext>
            </a:extLst>
          </p:cNvPr>
          <p:cNvSpPr/>
          <p:nvPr/>
        </p:nvSpPr>
        <p:spPr>
          <a:xfrm>
            <a:off x="1166541" y="1019847"/>
            <a:ext cx="4842992" cy="646331"/>
          </a:xfrm>
          <a:prstGeom prst="rect">
            <a:avLst/>
          </a:prstGeom>
        </p:spPr>
        <p:txBody>
          <a:bodyPr wrap="none">
            <a:spAutoFit/>
          </a:bodyPr>
          <a:lstStyle/>
          <a:p>
            <a:r>
              <a:rPr lang="en-GB">
                <a:latin typeface="Dlfwxmvoqgsjrhhdnpkalelgktm" panose="020B0604020101020102" pitchFamily="34" charset="0"/>
                <a:cs typeface="Dlfwxmvoqgsjrhhdnpkalelgktm" panose="020B0604020101020102" pitchFamily="34" charset="0"/>
              </a:rPr>
              <a:t>Which characters are included in your story?</a:t>
            </a:r>
          </a:p>
          <a:p>
            <a:r>
              <a:rPr lang="en-GB">
                <a:latin typeface="Dlfwxmvoqgsjrhhdnpkalelgktm" panose="020B0604020101020102" pitchFamily="34" charset="0"/>
                <a:cs typeface="Dlfwxmvoqgsjrhhdnpkalelgktm" panose="020B0604020101020102" pitchFamily="34" charset="0"/>
              </a:rPr>
              <a:t>Write your story in the space below.</a:t>
            </a:r>
            <a:endParaRPr lang="en-GB"/>
          </a:p>
        </p:txBody>
      </p:sp>
      <p:sp>
        <p:nvSpPr>
          <p:cNvPr id="16" name="Rectangle 15">
            <a:extLst>
              <a:ext uri="{FF2B5EF4-FFF2-40B4-BE49-F238E27FC236}">
                <a16:creationId xmlns:a16="http://schemas.microsoft.com/office/drawing/2014/main" id="{C5BA78D9-C837-4D6B-A218-A474EFEF2000}"/>
              </a:ext>
            </a:extLst>
          </p:cNvPr>
          <p:cNvSpPr/>
          <p:nvPr/>
        </p:nvSpPr>
        <p:spPr>
          <a:xfrm>
            <a:off x="1300231" y="1910447"/>
            <a:ext cx="9957292" cy="4116823"/>
          </a:xfrm>
          <a:custGeom>
            <a:avLst/>
            <a:gdLst>
              <a:gd name="connsiteX0" fmla="*/ 0 w 9957292"/>
              <a:gd name="connsiteY0" fmla="*/ 0 h 4116823"/>
              <a:gd name="connsiteX1" fmla="*/ 464674 w 9957292"/>
              <a:gd name="connsiteY1" fmla="*/ 0 h 4116823"/>
              <a:gd name="connsiteX2" fmla="*/ 1128493 w 9957292"/>
              <a:gd name="connsiteY2" fmla="*/ 0 h 4116823"/>
              <a:gd name="connsiteX3" fmla="*/ 1493594 w 9957292"/>
              <a:gd name="connsiteY3" fmla="*/ 0 h 4116823"/>
              <a:gd name="connsiteX4" fmla="*/ 1958267 w 9957292"/>
              <a:gd name="connsiteY4" fmla="*/ 0 h 4116823"/>
              <a:gd name="connsiteX5" fmla="*/ 2821233 w 9957292"/>
              <a:gd name="connsiteY5" fmla="*/ 0 h 4116823"/>
              <a:gd name="connsiteX6" fmla="*/ 3285906 w 9957292"/>
              <a:gd name="connsiteY6" fmla="*/ 0 h 4116823"/>
              <a:gd name="connsiteX7" fmla="*/ 3850153 w 9957292"/>
              <a:gd name="connsiteY7" fmla="*/ 0 h 4116823"/>
              <a:gd name="connsiteX8" fmla="*/ 4314827 w 9957292"/>
              <a:gd name="connsiteY8" fmla="*/ 0 h 4116823"/>
              <a:gd name="connsiteX9" fmla="*/ 4879073 w 9957292"/>
              <a:gd name="connsiteY9" fmla="*/ 0 h 4116823"/>
              <a:gd name="connsiteX10" fmla="*/ 5642465 w 9957292"/>
              <a:gd name="connsiteY10" fmla="*/ 0 h 4116823"/>
              <a:gd name="connsiteX11" fmla="*/ 6405858 w 9957292"/>
              <a:gd name="connsiteY11" fmla="*/ 0 h 4116823"/>
              <a:gd name="connsiteX12" fmla="*/ 6970104 w 9957292"/>
              <a:gd name="connsiteY12" fmla="*/ 0 h 4116823"/>
              <a:gd name="connsiteX13" fmla="*/ 7534351 w 9957292"/>
              <a:gd name="connsiteY13" fmla="*/ 0 h 4116823"/>
              <a:gd name="connsiteX14" fmla="*/ 8098597 w 9957292"/>
              <a:gd name="connsiteY14" fmla="*/ 0 h 4116823"/>
              <a:gd name="connsiteX15" fmla="*/ 8961563 w 9957292"/>
              <a:gd name="connsiteY15" fmla="*/ 0 h 4116823"/>
              <a:gd name="connsiteX16" fmla="*/ 9957292 w 9957292"/>
              <a:gd name="connsiteY16" fmla="*/ 0 h 4116823"/>
              <a:gd name="connsiteX17" fmla="*/ 9957292 w 9957292"/>
              <a:gd name="connsiteY17" fmla="*/ 686137 h 4116823"/>
              <a:gd name="connsiteX18" fmla="*/ 9957292 w 9957292"/>
              <a:gd name="connsiteY18" fmla="*/ 1372274 h 4116823"/>
              <a:gd name="connsiteX19" fmla="*/ 9957292 w 9957292"/>
              <a:gd name="connsiteY19" fmla="*/ 2140748 h 4116823"/>
              <a:gd name="connsiteX20" fmla="*/ 9957292 w 9957292"/>
              <a:gd name="connsiteY20" fmla="*/ 2868053 h 4116823"/>
              <a:gd name="connsiteX21" fmla="*/ 9957292 w 9957292"/>
              <a:gd name="connsiteY21" fmla="*/ 3430686 h 4116823"/>
              <a:gd name="connsiteX22" fmla="*/ 9957292 w 9957292"/>
              <a:gd name="connsiteY22" fmla="*/ 4116823 h 4116823"/>
              <a:gd name="connsiteX23" fmla="*/ 9592191 w 9957292"/>
              <a:gd name="connsiteY23" fmla="*/ 4116823 h 4116823"/>
              <a:gd name="connsiteX24" fmla="*/ 8729226 w 9957292"/>
              <a:gd name="connsiteY24" fmla="*/ 4116823 h 4116823"/>
              <a:gd name="connsiteX25" fmla="*/ 7866261 w 9957292"/>
              <a:gd name="connsiteY25" fmla="*/ 4116823 h 4116823"/>
              <a:gd name="connsiteX26" fmla="*/ 7202441 w 9957292"/>
              <a:gd name="connsiteY26" fmla="*/ 4116823 h 4116823"/>
              <a:gd name="connsiteX27" fmla="*/ 6339476 w 9957292"/>
              <a:gd name="connsiteY27" fmla="*/ 4116823 h 4116823"/>
              <a:gd name="connsiteX28" fmla="*/ 5775229 w 9957292"/>
              <a:gd name="connsiteY28" fmla="*/ 4116823 h 4116823"/>
              <a:gd name="connsiteX29" fmla="*/ 5410129 w 9957292"/>
              <a:gd name="connsiteY29" fmla="*/ 4116823 h 4116823"/>
              <a:gd name="connsiteX30" fmla="*/ 4746309 w 9957292"/>
              <a:gd name="connsiteY30" fmla="*/ 4116823 h 4116823"/>
              <a:gd name="connsiteX31" fmla="*/ 3982917 w 9957292"/>
              <a:gd name="connsiteY31" fmla="*/ 4116823 h 4116823"/>
              <a:gd name="connsiteX32" fmla="*/ 3418670 w 9957292"/>
              <a:gd name="connsiteY32" fmla="*/ 4116823 h 4116823"/>
              <a:gd name="connsiteX33" fmla="*/ 2655278 w 9957292"/>
              <a:gd name="connsiteY33" fmla="*/ 4116823 h 4116823"/>
              <a:gd name="connsiteX34" fmla="*/ 2190604 w 9957292"/>
              <a:gd name="connsiteY34" fmla="*/ 4116823 h 4116823"/>
              <a:gd name="connsiteX35" fmla="*/ 1427212 w 9957292"/>
              <a:gd name="connsiteY35" fmla="*/ 4116823 h 4116823"/>
              <a:gd name="connsiteX36" fmla="*/ 663819 w 9957292"/>
              <a:gd name="connsiteY36" fmla="*/ 4116823 h 4116823"/>
              <a:gd name="connsiteX37" fmla="*/ 0 w 9957292"/>
              <a:gd name="connsiteY37" fmla="*/ 4116823 h 4116823"/>
              <a:gd name="connsiteX38" fmla="*/ 0 w 9957292"/>
              <a:gd name="connsiteY38" fmla="*/ 3430686 h 4116823"/>
              <a:gd name="connsiteX39" fmla="*/ 0 w 9957292"/>
              <a:gd name="connsiteY39" fmla="*/ 2662212 h 4116823"/>
              <a:gd name="connsiteX40" fmla="*/ 0 w 9957292"/>
              <a:gd name="connsiteY40" fmla="*/ 2017243 h 4116823"/>
              <a:gd name="connsiteX41" fmla="*/ 0 w 9957292"/>
              <a:gd name="connsiteY41" fmla="*/ 1248770 h 4116823"/>
              <a:gd name="connsiteX42" fmla="*/ 0 w 9957292"/>
              <a:gd name="connsiteY42" fmla="*/ 644969 h 4116823"/>
              <a:gd name="connsiteX43" fmla="*/ 0 w 9957292"/>
              <a:gd name="connsiteY43" fmla="*/ 0 h 411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957292" h="4116823" fill="none" extrusionOk="0">
                <a:moveTo>
                  <a:pt x="0" y="0"/>
                </a:moveTo>
                <a:cubicBezTo>
                  <a:pt x="185392" y="-8867"/>
                  <a:pt x="297404" y="-9468"/>
                  <a:pt x="464674" y="0"/>
                </a:cubicBezTo>
                <a:cubicBezTo>
                  <a:pt x="631944" y="9468"/>
                  <a:pt x="990615" y="-5132"/>
                  <a:pt x="1128493" y="0"/>
                </a:cubicBezTo>
                <a:cubicBezTo>
                  <a:pt x="1266371" y="5132"/>
                  <a:pt x="1344899" y="6297"/>
                  <a:pt x="1493594" y="0"/>
                </a:cubicBezTo>
                <a:cubicBezTo>
                  <a:pt x="1642289" y="-6297"/>
                  <a:pt x="1740350" y="8098"/>
                  <a:pt x="1958267" y="0"/>
                </a:cubicBezTo>
                <a:cubicBezTo>
                  <a:pt x="2176184" y="-8098"/>
                  <a:pt x="2561432" y="-15174"/>
                  <a:pt x="2821233" y="0"/>
                </a:cubicBezTo>
                <a:cubicBezTo>
                  <a:pt x="3081034" y="15174"/>
                  <a:pt x="3055905" y="-9967"/>
                  <a:pt x="3285906" y="0"/>
                </a:cubicBezTo>
                <a:cubicBezTo>
                  <a:pt x="3515907" y="9967"/>
                  <a:pt x="3616357" y="-7291"/>
                  <a:pt x="3850153" y="0"/>
                </a:cubicBezTo>
                <a:cubicBezTo>
                  <a:pt x="4083949" y="7291"/>
                  <a:pt x="4095947" y="13023"/>
                  <a:pt x="4314827" y="0"/>
                </a:cubicBezTo>
                <a:cubicBezTo>
                  <a:pt x="4533707" y="-13023"/>
                  <a:pt x="4750853" y="-10000"/>
                  <a:pt x="4879073" y="0"/>
                </a:cubicBezTo>
                <a:cubicBezTo>
                  <a:pt x="5007293" y="10000"/>
                  <a:pt x="5328012" y="-9593"/>
                  <a:pt x="5642465" y="0"/>
                </a:cubicBezTo>
                <a:cubicBezTo>
                  <a:pt x="5956918" y="9593"/>
                  <a:pt x="6155876" y="-20470"/>
                  <a:pt x="6405858" y="0"/>
                </a:cubicBezTo>
                <a:cubicBezTo>
                  <a:pt x="6655840" y="20470"/>
                  <a:pt x="6747971" y="-26382"/>
                  <a:pt x="6970104" y="0"/>
                </a:cubicBezTo>
                <a:cubicBezTo>
                  <a:pt x="7192237" y="26382"/>
                  <a:pt x="7266256" y="18403"/>
                  <a:pt x="7534351" y="0"/>
                </a:cubicBezTo>
                <a:cubicBezTo>
                  <a:pt x="7802446" y="-18403"/>
                  <a:pt x="7881304" y="-8947"/>
                  <a:pt x="8098597" y="0"/>
                </a:cubicBezTo>
                <a:cubicBezTo>
                  <a:pt x="8315890" y="8947"/>
                  <a:pt x="8648606" y="22016"/>
                  <a:pt x="8961563" y="0"/>
                </a:cubicBezTo>
                <a:cubicBezTo>
                  <a:pt x="9274520" y="-22016"/>
                  <a:pt x="9542413" y="26263"/>
                  <a:pt x="9957292" y="0"/>
                </a:cubicBezTo>
                <a:cubicBezTo>
                  <a:pt x="9981844" y="282390"/>
                  <a:pt x="9928595" y="425814"/>
                  <a:pt x="9957292" y="686137"/>
                </a:cubicBezTo>
                <a:cubicBezTo>
                  <a:pt x="9985989" y="946460"/>
                  <a:pt x="9952261" y="1138312"/>
                  <a:pt x="9957292" y="1372274"/>
                </a:cubicBezTo>
                <a:cubicBezTo>
                  <a:pt x="9962323" y="1606236"/>
                  <a:pt x="9968535" y="1946641"/>
                  <a:pt x="9957292" y="2140748"/>
                </a:cubicBezTo>
                <a:cubicBezTo>
                  <a:pt x="9946049" y="2334855"/>
                  <a:pt x="9944604" y="2679083"/>
                  <a:pt x="9957292" y="2868053"/>
                </a:cubicBezTo>
                <a:cubicBezTo>
                  <a:pt x="9969980" y="3057023"/>
                  <a:pt x="9981971" y="3214033"/>
                  <a:pt x="9957292" y="3430686"/>
                </a:cubicBezTo>
                <a:cubicBezTo>
                  <a:pt x="9932613" y="3647339"/>
                  <a:pt x="9953612" y="3906752"/>
                  <a:pt x="9957292" y="4116823"/>
                </a:cubicBezTo>
                <a:cubicBezTo>
                  <a:pt x="9788683" y="4118246"/>
                  <a:pt x="9697338" y="4130825"/>
                  <a:pt x="9592191" y="4116823"/>
                </a:cubicBezTo>
                <a:cubicBezTo>
                  <a:pt x="9487044" y="4102821"/>
                  <a:pt x="8943586" y="4137755"/>
                  <a:pt x="8729226" y="4116823"/>
                </a:cubicBezTo>
                <a:cubicBezTo>
                  <a:pt x="8514867" y="4095891"/>
                  <a:pt x="8183588" y="4136406"/>
                  <a:pt x="7866261" y="4116823"/>
                </a:cubicBezTo>
                <a:cubicBezTo>
                  <a:pt x="7548934" y="4097240"/>
                  <a:pt x="7513064" y="4139361"/>
                  <a:pt x="7202441" y="4116823"/>
                </a:cubicBezTo>
                <a:cubicBezTo>
                  <a:pt x="6891818" y="4094285"/>
                  <a:pt x="6733785" y="4141418"/>
                  <a:pt x="6339476" y="4116823"/>
                </a:cubicBezTo>
                <a:cubicBezTo>
                  <a:pt x="5945168" y="4092228"/>
                  <a:pt x="6020307" y="4108086"/>
                  <a:pt x="5775229" y="4116823"/>
                </a:cubicBezTo>
                <a:cubicBezTo>
                  <a:pt x="5530151" y="4125560"/>
                  <a:pt x="5508138" y="4135056"/>
                  <a:pt x="5410129" y="4116823"/>
                </a:cubicBezTo>
                <a:cubicBezTo>
                  <a:pt x="5312120" y="4098590"/>
                  <a:pt x="5078080" y="4140536"/>
                  <a:pt x="4746309" y="4116823"/>
                </a:cubicBezTo>
                <a:cubicBezTo>
                  <a:pt x="4414538" y="4093110"/>
                  <a:pt x="4354623" y="4096068"/>
                  <a:pt x="3982917" y="4116823"/>
                </a:cubicBezTo>
                <a:cubicBezTo>
                  <a:pt x="3611211" y="4137578"/>
                  <a:pt x="3645904" y="4139032"/>
                  <a:pt x="3418670" y="4116823"/>
                </a:cubicBezTo>
                <a:cubicBezTo>
                  <a:pt x="3191436" y="4094614"/>
                  <a:pt x="3012071" y="4098620"/>
                  <a:pt x="2655278" y="4116823"/>
                </a:cubicBezTo>
                <a:cubicBezTo>
                  <a:pt x="2298485" y="4135026"/>
                  <a:pt x="2392336" y="4094509"/>
                  <a:pt x="2190604" y="4116823"/>
                </a:cubicBezTo>
                <a:cubicBezTo>
                  <a:pt x="1988872" y="4139137"/>
                  <a:pt x="1758952" y="4122669"/>
                  <a:pt x="1427212" y="4116823"/>
                </a:cubicBezTo>
                <a:cubicBezTo>
                  <a:pt x="1095472" y="4110977"/>
                  <a:pt x="935344" y="4147138"/>
                  <a:pt x="663819" y="4116823"/>
                </a:cubicBezTo>
                <a:cubicBezTo>
                  <a:pt x="392294" y="4086508"/>
                  <a:pt x="197045" y="4113231"/>
                  <a:pt x="0" y="4116823"/>
                </a:cubicBezTo>
                <a:cubicBezTo>
                  <a:pt x="4701" y="3913661"/>
                  <a:pt x="3162" y="3653129"/>
                  <a:pt x="0" y="3430686"/>
                </a:cubicBezTo>
                <a:cubicBezTo>
                  <a:pt x="-3162" y="3208243"/>
                  <a:pt x="7358" y="2852804"/>
                  <a:pt x="0" y="2662212"/>
                </a:cubicBezTo>
                <a:cubicBezTo>
                  <a:pt x="-7358" y="2471620"/>
                  <a:pt x="-3072" y="2199060"/>
                  <a:pt x="0" y="2017243"/>
                </a:cubicBezTo>
                <a:cubicBezTo>
                  <a:pt x="3072" y="1835426"/>
                  <a:pt x="-37964" y="1438257"/>
                  <a:pt x="0" y="1248770"/>
                </a:cubicBezTo>
                <a:cubicBezTo>
                  <a:pt x="37964" y="1059283"/>
                  <a:pt x="-9077" y="810923"/>
                  <a:pt x="0" y="644969"/>
                </a:cubicBezTo>
                <a:cubicBezTo>
                  <a:pt x="9077" y="479015"/>
                  <a:pt x="10906" y="212671"/>
                  <a:pt x="0" y="0"/>
                </a:cubicBezTo>
                <a:close/>
              </a:path>
              <a:path w="9957292" h="4116823" stroke="0" extrusionOk="0">
                <a:moveTo>
                  <a:pt x="0" y="0"/>
                </a:moveTo>
                <a:cubicBezTo>
                  <a:pt x="185080" y="-18926"/>
                  <a:pt x="496304" y="-32844"/>
                  <a:pt x="763392" y="0"/>
                </a:cubicBezTo>
                <a:cubicBezTo>
                  <a:pt x="1030480" y="32844"/>
                  <a:pt x="1233933" y="26905"/>
                  <a:pt x="1526785" y="0"/>
                </a:cubicBezTo>
                <a:cubicBezTo>
                  <a:pt x="1819637" y="-26905"/>
                  <a:pt x="2107178" y="-13103"/>
                  <a:pt x="2290177" y="0"/>
                </a:cubicBezTo>
                <a:cubicBezTo>
                  <a:pt x="2473176" y="13103"/>
                  <a:pt x="2809262" y="28697"/>
                  <a:pt x="2953997" y="0"/>
                </a:cubicBezTo>
                <a:cubicBezTo>
                  <a:pt x="3098732" y="-28697"/>
                  <a:pt x="3227747" y="9839"/>
                  <a:pt x="3418670" y="0"/>
                </a:cubicBezTo>
                <a:cubicBezTo>
                  <a:pt x="3609593" y="-9839"/>
                  <a:pt x="4027050" y="2824"/>
                  <a:pt x="4182063" y="0"/>
                </a:cubicBezTo>
                <a:cubicBezTo>
                  <a:pt x="4337076" y="-2824"/>
                  <a:pt x="4641393" y="24744"/>
                  <a:pt x="4945455" y="0"/>
                </a:cubicBezTo>
                <a:cubicBezTo>
                  <a:pt x="5249517" y="-24744"/>
                  <a:pt x="5542827" y="1526"/>
                  <a:pt x="5808420" y="0"/>
                </a:cubicBezTo>
                <a:cubicBezTo>
                  <a:pt x="6074013" y="-1526"/>
                  <a:pt x="6252995" y="33805"/>
                  <a:pt x="6571813" y="0"/>
                </a:cubicBezTo>
                <a:cubicBezTo>
                  <a:pt x="6890631" y="-33805"/>
                  <a:pt x="7015289" y="-10661"/>
                  <a:pt x="7136059" y="0"/>
                </a:cubicBezTo>
                <a:cubicBezTo>
                  <a:pt x="7256829" y="10661"/>
                  <a:pt x="7423251" y="21914"/>
                  <a:pt x="7700306" y="0"/>
                </a:cubicBezTo>
                <a:cubicBezTo>
                  <a:pt x="7977361" y="-21914"/>
                  <a:pt x="7935549" y="8415"/>
                  <a:pt x="8164979" y="0"/>
                </a:cubicBezTo>
                <a:cubicBezTo>
                  <a:pt x="8394409" y="-8415"/>
                  <a:pt x="8853550" y="16020"/>
                  <a:pt x="9027945" y="0"/>
                </a:cubicBezTo>
                <a:cubicBezTo>
                  <a:pt x="9202340" y="-16020"/>
                  <a:pt x="9604555" y="10592"/>
                  <a:pt x="9957292" y="0"/>
                </a:cubicBezTo>
                <a:cubicBezTo>
                  <a:pt x="9963360" y="215822"/>
                  <a:pt x="9956673" y="510377"/>
                  <a:pt x="9957292" y="644969"/>
                </a:cubicBezTo>
                <a:cubicBezTo>
                  <a:pt x="9957911" y="779561"/>
                  <a:pt x="9925224" y="1080928"/>
                  <a:pt x="9957292" y="1331106"/>
                </a:cubicBezTo>
                <a:cubicBezTo>
                  <a:pt x="9989360" y="1581284"/>
                  <a:pt x="9970847" y="1791487"/>
                  <a:pt x="9957292" y="2099580"/>
                </a:cubicBezTo>
                <a:cubicBezTo>
                  <a:pt x="9943737" y="2407673"/>
                  <a:pt x="9923928" y="2507237"/>
                  <a:pt x="9957292" y="2868053"/>
                </a:cubicBezTo>
                <a:cubicBezTo>
                  <a:pt x="9990656" y="3228869"/>
                  <a:pt x="9935730" y="3675544"/>
                  <a:pt x="9957292" y="4116823"/>
                </a:cubicBezTo>
                <a:cubicBezTo>
                  <a:pt x="9731903" y="4122323"/>
                  <a:pt x="9668279" y="4093784"/>
                  <a:pt x="9393045" y="4116823"/>
                </a:cubicBezTo>
                <a:cubicBezTo>
                  <a:pt x="9117811" y="4139862"/>
                  <a:pt x="9204525" y="4107011"/>
                  <a:pt x="9027945" y="4116823"/>
                </a:cubicBezTo>
                <a:cubicBezTo>
                  <a:pt x="8851365" y="4126635"/>
                  <a:pt x="8587368" y="4083681"/>
                  <a:pt x="8264552" y="4116823"/>
                </a:cubicBezTo>
                <a:cubicBezTo>
                  <a:pt x="7941736" y="4149965"/>
                  <a:pt x="7936010" y="4132725"/>
                  <a:pt x="7799879" y="4116823"/>
                </a:cubicBezTo>
                <a:cubicBezTo>
                  <a:pt x="7663748" y="4100921"/>
                  <a:pt x="7543401" y="4135086"/>
                  <a:pt x="7335205" y="4116823"/>
                </a:cubicBezTo>
                <a:cubicBezTo>
                  <a:pt x="7127009" y="4098560"/>
                  <a:pt x="7077594" y="4103459"/>
                  <a:pt x="6970104" y="4116823"/>
                </a:cubicBezTo>
                <a:cubicBezTo>
                  <a:pt x="6862614" y="4130187"/>
                  <a:pt x="6427447" y="4079842"/>
                  <a:pt x="6107139" y="4116823"/>
                </a:cubicBezTo>
                <a:cubicBezTo>
                  <a:pt x="5786831" y="4153804"/>
                  <a:pt x="5677790" y="4105092"/>
                  <a:pt x="5443320" y="4116823"/>
                </a:cubicBezTo>
                <a:cubicBezTo>
                  <a:pt x="5208850" y="4128554"/>
                  <a:pt x="5135493" y="4104236"/>
                  <a:pt x="4978646" y="4116823"/>
                </a:cubicBezTo>
                <a:cubicBezTo>
                  <a:pt x="4821799" y="4129410"/>
                  <a:pt x="4686629" y="4129674"/>
                  <a:pt x="4414399" y="4116823"/>
                </a:cubicBezTo>
                <a:cubicBezTo>
                  <a:pt x="4142169" y="4103972"/>
                  <a:pt x="4069982" y="4104429"/>
                  <a:pt x="3949726" y="4116823"/>
                </a:cubicBezTo>
                <a:cubicBezTo>
                  <a:pt x="3829470" y="4129217"/>
                  <a:pt x="3668049" y="4108876"/>
                  <a:pt x="3485052" y="4116823"/>
                </a:cubicBezTo>
                <a:cubicBezTo>
                  <a:pt x="3302055" y="4124770"/>
                  <a:pt x="3190013" y="4112479"/>
                  <a:pt x="3020379" y="4116823"/>
                </a:cubicBezTo>
                <a:cubicBezTo>
                  <a:pt x="2850745" y="4121167"/>
                  <a:pt x="2443157" y="4124831"/>
                  <a:pt x="2256986" y="4116823"/>
                </a:cubicBezTo>
                <a:cubicBezTo>
                  <a:pt x="2070815" y="4108815"/>
                  <a:pt x="1792298" y="4124927"/>
                  <a:pt x="1394021" y="4116823"/>
                </a:cubicBezTo>
                <a:cubicBezTo>
                  <a:pt x="995744" y="4108719"/>
                  <a:pt x="1190033" y="4112684"/>
                  <a:pt x="1028920" y="4116823"/>
                </a:cubicBezTo>
                <a:cubicBezTo>
                  <a:pt x="867807" y="4120962"/>
                  <a:pt x="488207" y="4166585"/>
                  <a:pt x="0" y="4116823"/>
                </a:cubicBezTo>
                <a:cubicBezTo>
                  <a:pt x="2106" y="3984638"/>
                  <a:pt x="-26412" y="3735133"/>
                  <a:pt x="0" y="3513022"/>
                </a:cubicBezTo>
                <a:cubicBezTo>
                  <a:pt x="26412" y="3290911"/>
                  <a:pt x="7289" y="3134822"/>
                  <a:pt x="0" y="2950390"/>
                </a:cubicBezTo>
                <a:cubicBezTo>
                  <a:pt x="-7289" y="2765958"/>
                  <a:pt x="-26944" y="2498930"/>
                  <a:pt x="0" y="2264253"/>
                </a:cubicBezTo>
                <a:cubicBezTo>
                  <a:pt x="26944" y="2029576"/>
                  <a:pt x="5706" y="1882463"/>
                  <a:pt x="0" y="1578115"/>
                </a:cubicBezTo>
                <a:cubicBezTo>
                  <a:pt x="-5706" y="1273767"/>
                  <a:pt x="15657" y="1154093"/>
                  <a:pt x="0" y="1015483"/>
                </a:cubicBezTo>
                <a:cubicBezTo>
                  <a:pt x="-15657" y="876873"/>
                  <a:pt x="7231" y="488689"/>
                  <a:pt x="0" y="0"/>
                </a:cubicBezTo>
                <a:close/>
              </a:path>
            </a:pathLst>
          </a:custGeom>
          <a:ln w="15875">
            <a:extLst>
              <a:ext uri="{C807C97D-BFC1-408E-A445-0C87EB9F89A2}">
                <ask:lineSketchStyleProps xmlns:ask="http://schemas.microsoft.com/office/drawing/2018/sketchyshapes" sd="1041724265">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t"/>
          <a:lstStyle/>
          <a:p>
            <a:endParaRPr lang="en-GB" sz="1200">
              <a:latin typeface="Dlfwxmvoqgsjrhhdnpkalelgktm" panose="020B0604020101020102" pitchFamily="34" charset="0"/>
              <a:cs typeface="Dlfwxmvoqgsjrhhdnpkalelgktm" panose="020B0604020101020102" pitchFamily="34" charset="0"/>
            </a:endParaRPr>
          </a:p>
        </p:txBody>
      </p:sp>
    </p:spTree>
    <p:extLst>
      <p:ext uri="{BB962C8B-B14F-4D97-AF65-F5344CB8AC3E}">
        <p14:creationId xmlns:p14="http://schemas.microsoft.com/office/powerpoint/2010/main" val="2755665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8EEEF-1BEC-446D-B548-3CC071B50245}"/>
              </a:ext>
            </a:extLst>
          </p:cNvPr>
          <p:cNvSpPr>
            <a:spLocks noGrp="1"/>
          </p:cNvSpPr>
          <p:nvPr>
            <p:ph type="sldNum" sz="quarter" idx="10"/>
          </p:nvPr>
        </p:nvSpPr>
        <p:spPr/>
        <p:txBody>
          <a:bodyPr/>
          <a:lstStyle/>
          <a:p>
            <a:fld id="{D8D877B3-D348-4611-9BDB-C5374591D951}" type="slidenum">
              <a:rPr lang="en-US" smtClean="0"/>
              <a:pPr/>
              <a:t>23</a:t>
            </a:fld>
            <a:endParaRPr lang="en-US"/>
          </a:p>
        </p:txBody>
      </p:sp>
      <p:grpSp>
        <p:nvGrpSpPr>
          <p:cNvPr id="11" name="Group 10">
            <a:extLst>
              <a:ext uri="{FF2B5EF4-FFF2-40B4-BE49-F238E27FC236}">
                <a16:creationId xmlns:a16="http://schemas.microsoft.com/office/drawing/2014/main" id="{55D07381-A34A-44D6-94A2-107AD930A20E}"/>
              </a:ext>
            </a:extLst>
          </p:cNvPr>
          <p:cNvGrpSpPr/>
          <p:nvPr/>
        </p:nvGrpSpPr>
        <p:grpSpPr>
          <a:xfrm>
            <a:off x="6751695" y="569106"/>
            <a:ext cx="4697075" cy="1196056"/>
            <a:chOff x="543382" y="1045083"/>
            <a:chExt cx="4697075" cy="1196056"/>
          </a:xfrm>
        </p:grpSpPr>
        <p:pic>
          <p:nvPicPr>
            <p:cNvPr id="3" name="Picture 2">
              <a:extLst>
                <a:ext uri="{FF2B5EF4-FFF2-40B4-BE49-F238E27FC236}">
                  <a16:creationId xmlns:a16="http://schemas.microsoft.com/office/drawing/2014/main" id="{8EBF75D2-7B24-46B6-A12A-D0733147A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179" y="1045083"/>
              <a:ext cx="1133520" cy="1196056"/>
            </a:xfrm>
            <a:prstGeom prst="rect">
              <a:avLst/>
            </a:prstGeom>
          </p:spPr>
        </p:pic>
        <p:pic>
          <p:nvPicPr>
            <p:cNvPr id="4" name="Picture 3">
              <a:extLst>
                <a:ext uri="{FF2B5EF4-FFF2-40B4-BE49-F238E27FC236}">
                  <a16:creationId xmlns:a16="http://schemas.microsoft.com/office/drawing/2014/main" id="{D3BAA8B3-4793-490E-A2F0-F3EA54C370A8}"/>
                </a:ext>
              </a:extLst>
            </p:cNvPr>
            <p:cNvPicPr>
              <a:picLocks noChangeAspect="1"/>
            </p:cNvPicPr>
            <p:nvPr/>
          </p:nvPicPr>
          <p:blipFill rotWithShape="1">
            <a:blip r:embed="rId4">
              <a:extLst>
                <a:ext uri="{28A0092B-C50C-407E-A947-70E740481C1C}">
                  <a14:useLocalDpi xmlns:a14="http://schemas.microsoft.com/office/drawing/2010/main" val="0"/>
                </a:ext>
              </a:extLst>
            </a:blip>
            <a:srcRect l="17098" t="23589" r="6492" b="4220"/>
            <a:stretch/>
          </p:blipFill>
          <p:spPr>
            <a:xfrm>
              <a:off x="2057287" y="1324084"/>
              <a:ext cx="805844" cy="803338"/>
            </a:xfrm>
            <a:prstGeom prst="rect">
              <a:avLst/>
            </a:prstGeom>
          </p:spPr>
        </p:pic>
        <p:pic>
          <p:nvPicPr>
            <p:cNvPr id="5" name="Picture 4">
              <a:extLst>
                <a:ext uri="{FF2B5EF4-FFF2-40B4-BE49-F238E27FC236}">
                  <a16:creationId xmlns:a16="http://schemas.microsoft.com/office/drawing/2014/main" id="{74F9C709-00AE-4A1D-8BB0-9BE496801D56}"/>
                </a:ext>
              </a:extLst>
            </p:cNvPr>
            <p:cNvPicPr>
              <a:picLocks noChangeAspect="1"/>
            </p:cNvPicPr>
            <p:nvPr/>
          </p:nvPicPr>
          <p:blipFill rotWithShape="1">
            <a:blip r:embed="rId5">
              <a:extLst>
                <a:ext uri="{28A0092B-C50C-407E-A947-70E740481C1C}">
                  <a14:useLocalDpi xmlns:a14="http://schemas.microsoft.com/office/drawing/2010/main" val="0"/>
                </a:ext>
              </a:extLst>
            </a:blip>
            <a:srcRect l="25672" t="5158" r="2812" b="10333"/>
            <a:stretch/>
          </p:blipFill>
          <p:spPr>
            <a:xfrm>
              <a:off x="2990393" y="1076045"/>
              <a:ext cx="835456" cy="1041707"/>
            </a:xfrm>
            <a:prstGeom prst="rect">
              <a:avLst/>
            </a:prstGeom>
          </p:spPr>
        </p:pic>
        <p:pic>
          <p:nvPicPr>
            <p:cNvPr id="6" name="Picture 5">
              <a:extLst>
                <a:ext uri="{FF2B5EF4-FFF2-40B4-BE49-F238E27FC236}">
                  <a16:creationId xmlns:a16="http://schemas.microsoft.com/office/drawing/2014/main" id="{CAFC7C2E-9219-4607-8CD0-153CDBD8CC65}"/>
                </a:ext>
              </a:extLst>
            </p:cNvPr>
            <p:cNvPicPr>
              <a:picLocks noChangeAspect="1"/>
            </p:cNvPicPr>
            <p:nvPr/>
          </p:nvPicPr>
          <p:blipFill rotWithShape="1">
            <a:blip r:embed="rId6">
              <a:extLst>
                <a:ext uri="{28A0092B-C50C-407E-A947-70E740481C1C}">
                  <a14:useLocalDpi xmlns:a14="http://schemas.microsoft.com/office/drawing/2010/main" val="0"/>
                </a:ext>
              </a:extLst>
            </a:blip>
            <a:srcRect l="8405" t="24602" r="20664" b="3624"/>
            <a:stretch/>
          </p:blipFill>
          <p:spPr>
            <a:xfrm>
              <a:off x="1151993" y="1324536"/>
              <a:ext cx="805844" cy="860397"/>
            </a:xfrm>
            <a:prstGeom prst="rect">
              <a:avLst/>
            </a:prstGeom>
          </p:spPr>
        </p:pic>
        <p:pic>
          <p:nvPicPr>
            <p:cNvPr id="7" name="Picture 6">
              <a:extLst>
                <a:ext uri="{FF2B5EF4-FFF2-40B4-BE49-F238E27FC236}">
                  <a16:creationId xmlns:a16="http://schemas.microsoft.com/office/drawing/2014/main" id="{BCEEBDED-8FC6-4097-86B4-9CE752659389}"/>
                </a:ext>
              </a:extLst>
            </p:cNvPr>
            <p:cNvPicPr>
              <a:picLocks noChangeAspect="1"/>
            </p:cNvPicPr>
            <p:nvPr/>
          </p:nvPicPr>
          <p:blipFill rotWithShape="1">
            <a:blip r:embed="rId7">
              <a:extLst>
                <a:ext uri="{28A0092B-C50C-407E-A947-70E740481C1C}">
                  <a14:useLocalDpi xmlns:a14="http://schemas.microsoft.com/office/drawing/2010/main" val="0"/>
                </a:ext>
              </a:extLst>
            </a:blip>
            <a:srcRect l="22877" t="28227" r="21855" b="6031"/>
            <a:stretch/>
          </p:blipFill>
          <p:spPr>
            <a:xfrm>
              <a:off x="4587754" y="1365536"/>
              <a:ext cx="652703" cy="819397"/>
            </a:xfrm>
            <a:prstGeom prst="rect">
              <a:avLst/>
            </a:prstGeom>
          </p:spPr>
        </p:pic>
        <p:pic>
          <p:nvPicPr>
            <p:cNvPr id="8" name="Picture 7">
              <a:extLst>
                <a:ext uri="{FF2B5EF4-FFF2-40B4-BE49-F238E27FC236}">
                  <a16:creationId xmlns:a16="http://schemas.microsoft.com/office/drawing/2014/main" id="{840B47F2-3712-4E30-A9A2-F6CF2976A666}"/>
                </a:ext>
              </a:extLst>
            </p:cNvPr>
            <p:cNvPicPr>
              <a:picLocks noChangeAspect="1"/>
            </p:cNvPicPr>
            <p:nvPr/>
          </p:nvPicPr>
          <p:blipFill rotWithShape="1">
            <a:blip r:embed="rId8">
              <a:extLst>
                <a:ext uri="{28A0092B-C50C-407E-A947-70E740481C1C}">
                  <a14:useLocalDpi xmlns:a14="http://schemas.microsoft.com/office/drawing/2010/main" val="0"/>
                </a:ext>
              </a:extLst>
            </a:blip>
            <a:srcRect l="22678" t="23314" r="21966" b="7440"/>
            <a:stretch/>
          </p:blipFill>
          <p:spPr>
            <a:xfrm>
              <a:off x="543382" y="1313218"/>
              <a:ext cx="608611" cy="803338"/>
            </a:xfrm>
            <a:prstGeom prst="rect">
              <a:avLst/>
            </a:prstGeom>
          </p:spPr>
        </p:pic>
      </p:grpSp>
      <p:sp>
        <p:nvSpPr>
          <p:cNvPr id="9" name="Title 2">
            <a:extLst>
              <a:ext uri="{FF2B5EF4-FFF2-40B4-BE49-F238E27FC236}">
                <a16:creationId xmlns:a16="http://schemas.microsoft.com/office/drawing/2014/main" id="{2F1C3086-1F43-44E4-A33F-3BEE528532A9}"/>
              </a:ext>
            </a:extLst>
          </p:cNvPr>
          <p:cNvSpPr txBox="1">
            <a:spLocks/>
          </p:cNvSpPr>
          <p:nvPr/>
        </p:nvSpPr>
        <p:spPr>
          <a:xfrm>
            <a:off x="1142159" y="534444"/>
            <a:ext cx="7427104" cy="808569"/>
          </a:xfrm>
          <a:prstGeom prst="rect">
            <a:avLst/>
          </a:prstGeom>
        </p:spPr>
        <p:txBody>
          <a:bodyPr/>
          <a:lstStyle>
            <a:lvl1pPr algn="l" defTabSz="914318" rtl="0" eaLnBrk="1" latinLnBrk="0" hangingPunct="1">
              <a:lnSpc>
                <a:spcPct val="80000"/>
              </a:lnSpc>
              <a:spcBef>
                <a:spcPct val="0"/>
              </a:spcBef>
              <a:buNone/>
              <a:defRPr sz="4400" b="1" i="0" kern="1200" spc="-151" baseline="0">
                <a:solidFill>
                  <a:schemeClr val="tx1"/>
                </a:solidFill>
                <a:latin typeface="Px Grotesk Bold" panose="02060803030000020004" pitchFamily="18" charset="0"/>
                <a:ea typeface="Px Grotesk Bold" panose="02060803030000020004" pitchFamily="18" charset="0"/>
                <a:cs typeface="Vccgvkeomvcbzblgwtwhjahvwjz" panose="020B0804020101010102" pitchFamily="34" charset="0"/>
              </a:defRPr>
            </a:lvl1pPr>
          </a:lstStyle>
          <a:p>
            <a:r>
              <a:rPr lang="en-US" sz="3600"/>
              <a:t>My story</a:t>
            </a:r>
            <a:r>
              <a:rPr lang="en-US" sz="3600">
                <a:solidFill>
                  <a:schemeClr val="accent1"/>
                </a:solidFill>
              </a:rPr>
              <a:t>.</a:t>
            </a:r>
            <a:endParaRPr lang="en-US" sz="4000">
              <a:solidFill>
                <a:schemeClr val="accent1"/>
              </a:solidFill>
            </a:endParaRPr>
          </a:p>
        </p:txBody>
      </p:sp>
      <p:sp>
        <p:nvSpPr>
          <p:cNvPr id="10" name="Rectangle 9">
            <a:extLst>
              <a:ext uri="{FF2B5EF4-FFF2-40B4-BE49-F238E27FC236}">
                <a16:creationId xmlns:a16="http://schemas.microsoft.com/office/drawing/2014/main" id="{38E341E6-CFAE-405A-B9D3-4607C42EDE05}"/>
              </a:ext>
            </a:extLst>
          </p:cNvPr>
          <p:cNvSpPr/>
          <p:nvPr/>
        </p:nvSpPr>
        <p:spPr>
          <a:xfrm>
            <a:off x="1166541" y="1019847"/>
            <a:ext cx="4842992" cy="646331"/>
          </a:xfrm>
          <a:prstGeom prst="rect">
            <a:avLst/>
          </a:prstGeom>
        </p:spPr>
        <p:txBody>
          <a:bodyPr wrap="none">
            <a:spAutoFit/>
          </a:bodyPr>
          <a:lstStyle/>
          <a:p>
            <a:r>
              <a:rPr lang="en-GB">
                <a:latin typeface="Dlfwxmvoqgsjrhhdnpkalelgktm" panose="020B0604020101020102" pitchFamily="34" charset="0"/>
                <a:cs typeface="Dlfwxmvoqgsjrhhdnpkalelgktm" panose="020B0604020101020102" pitchFamily="34" charset="0"/>
              </a:rPr>
              <a:t>Which characters are included in your story?</a:t>
            </a:r>
          </a:p>
          <a:p>
            <a:r>
              <a:rPr lang="en-GB">
                <a:latin typeface="Dlfwxmvoqgsjrhhdnpkalelgktm" panose="020B0604020101020102" pitchFamily="34" charset="0"/>
                <a:cs typeface="Dlfwxmvoqgsjrhhdnpkalelgktm" panose="020B0604020101020102" pitchFamily="34" charset="0"/>
              </a:rPr>
              <a:t>Write your story in the space below.</a:t>
            </a:r>
            <a:endParaRPr lang="en-GB"/>
          </a:p>
        </p:txBody>
      </p:sp>
      <p:sp>
        <p:nvSpPr>
          <p:cNvPr id="16" name="Rectangle 15">
            <a:extLst>
              <a:ext uri="{FF2B5EF4-FFF2-40B4-BE49-F238E27FC236}">
                <a16:creationId xmlns:a16="http://schemas.microsoft.com/office/drawing/2014/main" id="{C5BA78D9-C837-4D6B-A218-A474EFEF2000}"/>
              </a:ext>
            </a:extLst>
          </p:cNvPr>
          <p:cNvSpPr/>
          <p:nvPr/>
        </p:nvSpPr>
        <p:spPr>
          <a:xfrm>
            <a:off x="1300231" y="1910447"/>
            <a:ext cx="9957292" cy="4116823"/>
          </a:xfrm>
          <a:custGeom>
            <a:avLst/>
            <a:gdLst>
              <a:gd name="connsiteX0" fmla="*/ 0 w 9957292"/>
              <a:gd name="connsiteY0" fmla="*/ 0 h 4116823"/>
              <a:gd name="connsiteX1" fmla="*/ 464674 w 9957292"/>
              <a:gd name="connsiteY1" fmla="*/ 0 h 4116823"/>
              <a:gd name="connsiteX2" fmla="*/ 1128493 w 9957292"/>
              <a:gd name="connsiteY2" fmla="*/ 0 h 4116823"/>
              <a:gd name="connsiteX3" fmla="*/ 1493594 w 9957292"/>
              <a:gd name="connsiteY3" fmla="*/ 0 h 4116823"/>
              <a:gd name="connsiteX4" fmla="*/ 1958267 w 9957292"/>
              <a:gd name="connsiteY4" fmla="*/ 0 h 4116823"/>
              <a:gd name="connsiteX5" fmla="*/ 2821233 w 9957292"/>
              <a:gd name="connsiteY5" fmla="*/ 0 h 4116823"/>
              <a:gd name="connsiteX6" fmla="*/ 3285906 w 9957292"/>
              <a:gd name="connsiteY6" fmla="*/ 0 h 4116823"/>
              <a:gd name="connsiteX7" fmla="*/ 3850153 w 9957292"/>
              <a:gd name="connsiteY7" fmla="*/ 0 h 4116823"/>
              <a:gd name="connsiteX8" fmla="*/ 4314827 w 9957292"/>
              <a:gd name="connsiteY8" fmla="*/ 0 h 4116823"/>
              <a:gd name="connsiteX9" fmla="*/ 4879073 w 9957292"/>
              <a:gd name="connsiteY9" fmla="*/ 0 h 4116823"/>
              <a:gd name="connsiteX10" fmla="*/ 5642465 w 9957292"/>
              <a:gd name="connsiteY10" fmla="*/ 0 h 4116823"/>
              <a:gd name="connsiteX11" fmla="*/ 6405858 w 9957292"/>
              <a:gd name="connsiteY11" fmla="*/ 0 h 4116823"/>
              <a:gd name="connsiteX12" fmla="*/ 6970104 w 9957292"/>
              <a:gd name="connsiteY12" fmla="*/ 0 h 4116823"/>
              <a:gd name="connsiteX13" fmla="*/ 7534351 w 9957292"/>
              <a:gd name="connsiteY13" fmla="*/ 0 h 4116823"/>
              <a:gd name="connsiteX14" fmla="*/ 8098597 w 9957292"/>
              <a:gd name="connsiteY14" fmla="*/ 0 h 4116823"/>
              <a:gd name="connsiteX15" fmla="*/ 8961563 w 9957292"/>
              <a:gd name="connsiteY15" fmla="*/ 0 h 4116823"/>
              <a:gd name="connsiteX16" fmla="*/ 9957292 w 9957292"/>
              <a:gd name="connsiteY16" fmla="*/ 0 h 4116823"/>
              <a:gd name="connsiteX17" fmla="*/ 9957292 w 9957292"/>
              <a:gd name="connsiteY17" fmla="*/ 686137 h 4116823"/>
              <a:gd name="connsiteX18" fmla="*/ 9957292 w 9957292"/>
              <a:gd name="connsiteY18" fmla="*/ 1372274 h 4116823"/>
              <a:gd name="connsiteX19" fmla="*/ 9957292 w 9957292"/>
              <a:gd name="connsiteY19" fmla="*/ 2140748 h 4116823"/>
              <a:gd name="connsiteX20" fmla="*/ 9957292 w 9957292"/>
              <a:gd name="connsiteY20" fmla="*/ 2868053 h 4116823"/>
              <a:gd name="connsiteX21" fmla="*/ 9957292 w 9957292"/>
              <a:gd name="connsiteY21" fmla="*/ 3430686 h 4116823"/>
              <a:gd name="connsiteX22" fmla="*/ 9957292 w 9957292"/>
              <a:gd name="connsiteY22" fmla="*/ 4116823 h 4116823"/>
              <a:gd name="connsiteX23" fmla="*/ 9592191 w 9957292"/>
              <a:gd name="connsiteY23" fmla="*/ 4116823 h 4116823"/>
              <a:gd name="connsiteX24" fmla="*/ 8729226 w 9957292"/>
              <a:gd name="connsiteY24" fmla="*/ 4116823 h 4116823"/>
              <a:gd name="connsiteX25" fmla="*/ 7866261 w 9957292"/>
              <a:gd name="connsiteY25" fmla="*/ 4116823 h 4116823"/>
              <a:gd name="connsiteX26" fmla="*/ 7202441 w 9957292"/>
              <a:gd name="connsiteY26" fmla="*/ 4116823 h 4116823"/>
              <a:gd name="connsiteX27" fmla="*/ 6339476 w 9957292"/>
              <a:gd name="connsiteY27" fmla="*/ 4116823 h 4116823"/>
              <a:gd name="connsiteX28" fmla="*/ 5775229 w 9957292"/>
              <a:gd name="connsiteY28" fmla="*/ 4116823 h 4116823"/>
              <a:gd name="connsiteX29" fmla="*/ 5410129 w 9957292"/>
              <a:gd name="connsiteY29" fmla="*/ 4116823 h 4116823"/>
              <a:gd name="connsiteX30" fmla="*/ 4746309 w 9957292"/>
              <a:gd name="connsiteY30" fmla="*/ 4116823 h 4116823"/>
              <a:gd name="connsiteX31" fmla="*/ 3982917 w 9957292"/>
              <a:gd name="connsiteY31" fmla="*/ 4116823 h 4116823"/>
              <a:gd name="connsiteX32" fmla="*/ 3418670 w 9957292"/>
              <a:gd name="connsiteY32" fmla="*/ 4116823 h 4116823"/>
              <a:gd name="connsiteX33" fmla="*/ 2655278 w 9957292"/>
              <a:gd name="connsiteY33" fmla="*/ 4116823 h 4116823"/>
              <a:gd name="connsiteX34" fmla="*/ 2190604 w 9957292"/>
              <a:gd name="connsiteY34" fmla="*/ 4116823 h 4116823"/>
              <a:gd name="connsiteX35" fmla="*/ 1427212 w 9957292"/>
              <a:gd name="connsiteY35" fmla="*/ 4116823 h 4116823"/>
              <a:gd name="connsiteX36" fmla="*/ 663819 w 9957292"/>
              <a:gd name="connsiteY36" fmla="*/ 4116823 h 4116823"/>
              <a:gd name="connsiteX37" fmla="*/ 0 w 9957292"/>
              <a:gd name="connsiteY37" fmla="*/ 4116823 h 4116823"/>
              <a:gd name="connsiteX38" fmla="*/ 0 w 9957292"/>
              <a:gd name="connsiteY38" fmla="*/ 3430686 h 4116823"/>
              <a:gd name="connsiteX39" fmla="*/ 0 w 9957292"/>
              <a:gd name="connsiteY39" fmla="*/ 2662212 h 4116823"/>
              <a:gd name="connsiteX40" fmla="*/ 0 w 9957292"/>
              <a:gd name="connsiteY40" fmla="*/ 2017243 h 4116823"/>
              <a:gd name="connsiteX41" fmla="*/ 0 w 9957292"/>
              <a:gd name="connsiteY41" fmla="*/ 1248770 h 4116823"/>
              <a:gd name="connsiteX42" fmla="*/ 0 w 9957292"/>
              <a:gd name="connsiteY42" fmla="*/ 644969 h 4116823"/>
              <a:gd name="connsiteX43" fmla="*/ 0 w 9957292"/>
              <a:gd name="connsiteY43" fmla="*/ 0 h 411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957292" h="4116823" fill="none" extrusionOk="0">
                <a:moveTo>
                  <a:pt x="0" y="0"/>
                </a:moveTo>
                <a:cubicBezTo>
                  <a:pt x="185392" y="-8867"/>
                  <a:pt x="297404" y="-9468"/>
                  <a:pt x="464674" y="0"/>
                </a:cubicBezTo>
                <a:cubicBezTo>
                  <a:pt x="631944" y="9468"/>
                  <a:pt x="990615" y="-5132"/>
                  <a:pt x="1128493" y="0"/>
                </a:cubicBezTo>
                <a:cubicBezTo>
                  <a:pt x="1266371" y="5132"/>
                  <a:pt x="1344899" y="6297"/>
                  <a:pt x="1493594" y="0"/>
                </a:cubicBezTo>
                <a:cubicBezTo>
                  <a:pt x="1642289" y="-6297"/>
                  <a:pt x="1740350" y="8098"/>
                  <a:pt x="1958267" y="0"/>
                </a:cubicBezTo>
                <a:cubicBezTo>
                  <a:pt x="2176184" y="-8098"/>
                  <a:pt x="2561432" y="-15174"/>
                  <a:pt x="2821233" y="0"/>
                </a:cubicBezTo>
                <a:cubicBezTo>
                  <a:pt x="3081034" y="15174"/>
                  <a:pt x="3055905" y="-9967"/>
                  <a:pt x="3285906" y="0"/>
                </a:cubicBezTo>
                <a:cubicBezTo>
                  <a:pt x="3515907" y="9967"/>
                  <a:pt x="3616357" y="-7291"/>
                  <a:pt x="3850153" y="0"/>
                </a:cubicBezTo>
                <a:cubicBezTo>
                  <a:pt x="4083949" y="7291"/>
                  <a:pt x="4095947" y="13023"/>
                  <a:pt x="4314827" y="0"/>
                </a:cubicBezTo>
                <a:cubicBezTo>
                  <a:pt x="4533707" y="-13023"/>
                  <a:pt x="4750853" y="-10000"/>
                  <a:pt x="4879073" y="0"/>
                </a:cubicBezTo>
                <a:cubicBezTo>
                  <a:pt x="5007293" y="10000"/>
                  <a:pt x="5328012" y="-9593"/>
                  <a:pt x="5642465" y="0"/>
                </a:cubicBezTo>
                <a:cubicBezTo>
                  <a:pt x="5956918" y="9593"/>
                  <a:pt x="6155876" y="-20470"/>
                  <a:pt x="6405858" y="0"/>
                </a:cubicBezTo>
                <a:cubicBezTo>
                  <a:pt x="6655840" y="20470"/>
                  <a:pt x="6747971" y="-26382"/>
                  <a:pt x="6970104" y="0"/>
                </a:cubicBezTo>
                <a:cubicBezTo>
                  <a:pt x="7192237" y="26382"/>
                  <a:pt x="7266256" y="18403"/>
                  <a:pt x="7534351" y="0"/>
                </a:cubicBezTo>
                <a:cubicBezTo>
                  <a:pt x="7802446" y="-18403"/>
                  <a:pt x="7881304" y="-8947"/>
                  <a:pt x="8098597" y="0"/>
                </a:cubicBezTo>
                <a:cubicBezTo>
                  <a:pt x="8315890" y="8947"/>
                  <a:pt x="8648606" y="22016"/>
                  <a:pt x="8961563" y="0"/>
                </a:cubicBezTo>
                <a:cubicBezTo>
                  <a:pt x="9274520" y="-22016"/>
                  <a:pt x="9542413" y="26263"/>
                  <a:pt x="9957292" y="0"/>
                </a:cubicBezTo>
                <a:cubicBezTo>
                  <a:pt x="9981844" y="282390"/>
                  <a:pt x="9928595" y="425814"/>
                  <a:pt x="9957292" y="686137"/>
                </a:cubicBezTo>
                <a:cubicBezTo>
                  <a:pt x="9985989" y="946460"/>
                  <a:pt x="9952261" y="1138312"/>
                  <a:pt x="9957292" y="1372274"/>
                </a:cubicBezTo>
                <a:cubicBezTo>
                  <a:pt x="9962323" y="1606236"/>
                  <a:pt x="9968535" y="1946641"/>
                  <a:pt x="9957292" y="2140748"/>
                </a:cubicBezTo>
                <a:cubicBezTo>
                  <a:pt x="9946049" y="2334855"/>
                  <a:pt x="9944604" y="2679083"/>
                  <a:pt x="9957292" y="2868053"/>
                </a:cubicBezTo>
                <a:cubicBezTo>
                  <a:pt x="9969980" y="3057023"/>
                  <a:pt x="9981971" y="3214033"/>
                  <a:pt x="9957292" y="3430686"/>
                </a:cubicBezTo>
                <a:cubicBezTo>
                  <a:pt x="9932613" y="3647339"/>
                  <a:pt x="9953612" y="3906752"/>
                  <a:pt x="9957292" y="4116823"/>
                </a:cubicBezTo>
                <a:cubicBezTo>
                  <a:pt x="9788683" y="4118246"/>
                  <a:pt x="9697338" y="4130825"/>
                  <a:pt x="9592191" y="4116823"/>
                </a:cubicBezTo>
                <a:cubicBezTo>
                  <a:pt x="9487044" y="4102821"/>
                  <a:pt x="8943586" y="4137755"/>
                  <a:pt x="8729226" y="4116823"/>
                </a:cubicBezTo>
                <a:cubicBezTo>
                  <a:pt x="8514867" y="4095891"/>
                  <a:pt x="8183588" y="4136406"/>
                  <a:pt x="7866261" y="4116823"/>
                </a:cubicBezTo>
                <a:cubicBezTo>
                  <a:pt x="7548934" y="4097240"/>
                  <a:pt x="7513064" y="4139361"/>
                  <a:pt x="7202441" y="4116823"/>
                </a:cubicBezTo>
                <a:cubicBezTo>
                  <a:pt x="6891818" y="4094285"/>
                  <a:pt x="6733785" y="4141418"/>
                  <a:pt x="6339476" y="4116823"/>
                </a:cubicBezTo>
                <a:cubicBezTo>
                  <a:pt x="5945168" y="4092228"/>
                  <a:pt x="6020307" y="4108086"/>
                  <a:pt x="5775229" y="4116823"/>
                </a:cubicBezTo>
                <a:cubicBezTo>
                  <a:pt x="5530151" y="4125560"/>
                  <a:pt x="5508138" y="4135056"/>
                  <a:pt x="5410129" y="4116823"/>
                </a:cubicBezTo>
                <a:cubicBezTo>
                  <a:pt x="5312120" y="4098590"/>
                  <a:pt x="5078080" y="4140536"/>
                  <a:pt x="4746309" y="4116823"/>
                </a:cubicBezTo>
                <a:cubicBezTo>
                  <a:pt x="4414538" y="4093110"/>
                  <a:pt x="4354623" y="4096068"/>
                  <a:pt x="3982917" y="4116823"/>
                </a:cubicBezTo>
                <a:cubicBezTo>
                  <a:pt x="3611211" y="4137578"/>
                  <a:pt x="3645904" y="4139032"/>
                  <a:pt x="3418670" y="4116823"/>
                </a:cubicBezTo>
                <a:cubicBezTo>
                  <a:pt x="3191436" y="4094614"/>
                  <a:pt x="3012071" y="4098620"/>
                  <a:pt x="2655278" y="4116823"/>
                </a:cubicBezTo>
                <a:cubicBezTo>
                  <a:pt x="2298485" y="4135026"/>
                  <a:pt x="2392336" y="4094509"/>
                  <a:pt x="2190604" y="4116823"/>
                </a:cubicBezTo>
                <a:cubicBezTo>
                  <a:pt x="1988872" y="4139137"/>
                  <a:pt x="1758952" y="4122669"/>
                  <a:pt x="1427212" y="4116823"/>
                </a:cubicBezTo>
                <a:cubicBezTo>
                  <a:pt x="1095472" y="4110977"/>
                  <a:pt x="935344" y="4147138"/>
                  <a:pt x="663819" y="4116823"/>
                </a:cubicBezTo>
                <a:cubicBezTo>
                  <a:pt x="392294" y="4086508"/>
                  <a:pt x="197045" y="4113231"/>
                  <a:pt x="0" y="4116823"/>
                </a:cubicBezTo>
                <a:cubicBezTo>
                  <a:pt x="4701" y="3913661"/>
                  <a:pt x="3162" y="3653129"/>
                  <a:pt x="0" y="3430686"/>
                </a:cubicBezTo>
                <a:cubicBezTo>
                  <a:pt x="-3162" y="3208243"/>
                  <a:pt x="7358" y="2852804"/>
                  <a:pt x="0" y="2662212"/>
                </a:cubicBezTo>
                <a:cubicBezTo>
                  <a:pt x="-7358" y="2471620"/>
                  <a:pt x="-3072" y="2199060"/>
                  <a:pt x="0" y="2017243"/>
                </a:cubicBezTo>
                <a:cubicBezTo>
                  <a:pt x="3072" y="1835426"/>
                  <a:pt x="-37964" y="1438257"/>
                  <a:pt x="0" y="1248770"/>
                </a:cubicBezTo>
                <a:cubicBezTo>
                  <a:pt x="37964" y="1059283"/>
                  <a:pt x="-9077" y="810923"/>
                  <a:pt x="0" y="644969"/>
                </a:cubicBezTo>
                <a:cubicBezTo>
                  <a:pt x="9077" y="479015"/>
                  <a:pt x="10906" y="212671"/>
                  <a:pt x="0" y="0"/>
                </a:cubicBezTo>
                <a:close/>
              </a:path>
              <a:path w="9957292" h="4116823" stroke="0" extrusionOk="0">
                <a:moveTo>
                  <a:pt x="0" y="0"/>
                </a:moveTo>
                <a:cubicBezTo>
                  <a:pt x="185080" y="-18926"/>
                  <a:pt x="496304" y="-32844"/>
                  <a:pt x="763392" y="0"/>
                </a:cubicBezTo>
                <a:cubicBezTo>
                  <a:pt x="1030480" y="32844"/>
                  <a:pt x="1233933" y="26905"/>
                  <a:pt x="1526785" y="0"/>
                </a:cubicBezTo>
                <a:cubicBezTo>
                  <a:pt x="1819637" y="-26905"/>
                  <a:pt x="2107178" y="-13103"/>
                  <a:pt x="2290177" y="0"/>
                </a:cubicBezTo>
                <a:cubicBezTo>
                  <a:pt x="2473176" y="13103"/>
                  <a:pt x="2809262" y="28697"/>
                  <a:pt x="2953997" y="0"/>
                </a:cubicBezTo>
                <a:cubicBezTo>
                  <a:pt x="3098732" y="-28697"/>
                  <a:pt x="3227747" y="9839"/>
                  <a:pt x="3418670" y="0"/>
                </a:cubicBezTo>
                <a:cubicBezTo>
                  <a:pt x="3609593" y="-9839"/>
                  <a:pt x="4027050" y="2824"/>
                  <a:pt x="4182063" y="0"/>
                </a:cubicBezTo>
                <a:cubicBezTo>
                  <a:pt x="4337076" y="-2824"/>
                  <a:pt x="4641393" y="24744"/>
                  <a:pt x="4945455" y="0"/>
                </a:cubicBezTo>
                <a:cubicBezTo>
                  <a:pt x="5249517" y="-24744"/>
                  <a:pt x="5542827" y="1526"/>
                  <a:pt x="5808420" y="0"/>
                </a:cubicBezTo>
                <a:cubicBezTo>
                  <a:pt x="6074013" y="-1526"/>
                  <a:pt x="6252995" y="33805"/>
                  <a:pt x="6571813" y="0"/>
                </a:cubicBezTo>
                <a:cubicBezTo>
                  <a:pt x="6890631" y="-33805"/>
                  <a:pt x="7015289" y="-10661"/>
                  <a:pt x="7136059" y="0"/>
                </a:cubicBezTo>
                <a:cubicBezTo>
                  <a:pt x="7256829" y="10661"/>
                  <a:pt x="7423251" y="21914"/>
                  <a:pt x="7700306" y="0"/>
                </a:cubicBezTo>
                <a:cubicBezTo>
                  <a:pt x="7977361" y="-21914"/>
                  <a:pt x="7935549" y="8415"/>
                  <a:pt x="8164979" y="0"/>
                </a:cubicBezTo>
                <a:cubicBezTo>
                  <a:pt x="8394409" y="-8415"/>
                  <a:pt x="8853550" y="16020"/>
                  <a:pt x="9027945" y="0"/>
                </a:cubicBezTo>
                <a:cubicBezTo>
                  <a:pt x="9202340" y="-16020"/>
                  <a:pt x="9604555" y="10592"/>
                  <a:pt x="9957292" y="0"/>
                </a:cubicBezTo>
                <a:cubicBezTo>
                  <a:pt x="9963360" y="215822"/>
                  <a:pt x="9956673" y="510377"/>
                  <a:pt x="9957292" y="644969"/>
                </a:cubicBezTo>
                <a:cubicBezTo>
                  <a:pt x="9957911" y="779561"/>
                  <a:pt x="9925224" y="1080928"/>
                  <a:pt x="9957292" y="1331106"/>
                </a:cubicBezTo>
                <a:cubicBezTo>
                  <a:pt x="9989360" y="1581284"/>
                  <a:pt x="9970847" y="1791487"/>
                  <a:pt x="9957292" y="2099580"/>
                </a:cubicBezTo>
                <a:cubicBezTo>
                  <a:pt x="9943737" y="2407673"/>
                  <a:pt x="9923928" y="2507237"/>
                  <a:pt x="9957292" y="2868053"/>
                </a:cubicBezTo>
                <a:cubicBezTo>
                  <a:pt x="9990656" y="3228869"/>
                  <a:pt x="9935730" y="3675544"/>
                  <a:pt x="9957292" y="4116823"/>
                </a:cubicBezTo>
                <a:cubicBezTo>
                  <a:pt x="9731903" y="4122323"/>
                  <a:pt x="9668279" y="4093784"/>
                  <a:pt x="9393045" y="4116823"/>
                </a:cubicBezTo>
                <a:cubicBezTo>
                  <a:pt x="9117811" y="4139862"/>
                  <a:pt x="9204525" y="4107011"/>
                  <a:pt x="9027945" y="4116823"/>
                </a:cubicBezTo>
                <a:cubicBezTo>
                  <a:pt x="8851365" y="4126635"/>
                  <a:pt x="8587368" y="4083681"/>
                  <a:pt x="8264552" y="4116823"/>
                </a:cubicBezTo>
                <a:cubicBezTo>
                  <a:pt x="7941736" y="4149965"/>
                  <a:pt x="7936010" y="4132725"/>
                  <a:pt x="7799879" y="4116823"/>
                </a:cubicBezTo>
                <a:cubicBezTo>
                  <a:pt x="7663748" y="4100921"/>
                  <a:pt x="7543401" y="4135086"/>
                  <a:pt x="7335205" y="4116823"/>
                </a:cubicBezTo>
                <a:cubicBezTo>
                  <a:pt x="7127009" y="4098560"/>
                  <a:pt x="7077594" y="4103459"/>
                  <a:pt x="6970104" y="4116823"/>
                </a:cubicBezTo>
                <a:cubicBezTo>
                  <a:pt x="6862614" y="4130187"/>
                  <a:pt x="6427447" y="4079842"/>
                  <a:pt x="6107139" y="4116823"/>
                </a:cubicBezTo>
                <a:cubicBezTo>
                  <a:pt x="5786831" y="4153804"/>
                  <a:pt x="5677790" y="4105092"/>
                  <a:pt x="5443320" y="4116823"/>
                </a:cubicBezTo>
                <a:cubicBezTo>
                  <a:pt x="5208850" y="4128554"/>
                  <a:pt x="5135493" y="4104236"/>
                  <a:pt x="4978646" y="4116823"/>
                </a:cubicBezTo>
                <a:cubicBezTo>
                  <a:pt x="4821799" y="4129410"/>
                  <a:pt x="4686629" y="4129674"/>
                  <a:pt x="4414399" y="4116823"/>
                </a:cubicBezTo>
                <a:cubicBezTo>
                  <a:pt x="4142169" y="4103972"/>
                  <a:pt x="4069982" y="4104429"/>
                  <a:pt x="3949726" y="4116823"/>
                </a:cubicBezTo>
                <a:cubicBezTo>
                  <a:pt x="3829470" y="4129217"/>
                  <a:pt x="3668049" y="4108876"/>
                  <a:pt x="3485052" y="4116823"/>
                </a:cubicBezTo>
                <a:cubicBezTo>
                  <a:pt x="3302055" y="4124770"/>
                  <a:pt x="3190013" y="4112479"/>
                  <a:pt x="3020379" y="4116823"/>
                </a:cubicBezTo>
                <a:cubicBezTo>
                  <a:pt x="2850745" y="4121167"/>
                  <a:pt x="2443157" y="4124831"/>
                  <a:pt x="2256986" y="4116823"/>
                </a:cubicBezTo>
                <a:cubicBezTo>
                  <a:pt x="2070815" y="4108815"/>
                  <a:pt x="1792298" y="4124927"/>
                  <a:pt x="1394021" y="4116823"/>
                </a:cubicBezTo>
                <a:cubicBezTo>
                  <a:pt x="995744" y="4108719"/>
                  <a:pt x="1190033" y="4112684"/>
                  <a:pt x="1028920" y="4116823"/>
                </a:cubicBezTo>
                <a:cubicBezTo>
                  <a:pt x="867807" y="4120962"/>
                  <a:pt x="488207" y="4166585"/>
                  <a:pt x="0" y="4116823"/>
                </a:cubicBezTo>
                <a:cubicBezTo>
                  <a:pt x="2106" y="3984638"/>
                  <a:pt x="-26412" y="3735133"/>
                  <a:pt x="0" y="3513022"/>
                </a:cubicBezTo>
                <a:cubicBezTo>
                  <a:pt x="26412" y="3290911"/>
                  <a:pt x="7289" y="3134822"/>
                  <a:pt x="0" y="2950390"/>
                </a:cubicBezTo>
                <a:cubicBezTo>
                  <a:pt x="-7289" y="2765958"/>
                  <a:pt x="-26944" y="2498930"/>
                  <a:pt x="0" y="2264253"/>
                </a:cubicBezTo>
                <a:cubicBezTo>
                  <a:pt x="26944" y="2029576"/>
                  <a:pt x="5706" y="1882463"/>
                  <a:pt x="0" y="1578115"/>
                </a:cubicBezTo>
                <a:cubicBezTo>
                  <a:pt x="-5706" y="1273767"/>
                  <a:pt x="15657" y="1154093"/>
                  <a:pt x="0" y="1015483"/>
                </a:cubicBezTo>
                <a:cubicBezTo>
                  <a:pt x="-15657" y="876873"/>
                  <a:pt x="7231" y="488689"/>
                  <a:pt x="0" y="0"/>
                </a:cubicBezTo>
                <a:close/>
              </a:path>
            </a:pathLst>
          </a:custGeom>
          <a:ln w="15875">
            <a:extLst>
              <a:ext uri="{C807C97D-BFC1-408E-A445-0C87EB9F89A2}">
                <ask:lineSketchStyleProps xmlns:ask="http://schemas.microsoft.com/office/drawing/2018/sketchyshapes" sd="1041724265">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t"/>
          <a:lstStyle/>
          <a:p>
            <a:endParaRPr lang="en-GB" sz="1200">
              <a:latin typeface="Dlfwxmvoqgsjrhhdnpkalelgktm" panose="020B0604020101020102" pitchFamily="34" charset="0"/>
              <a:cs typeface="Dlfwxmvoqgsjrhhdnpkalelgktm" panose="020B0604020101020102" pitchFamily="34" charset="0"/>
            </a:endParaRPr>
          </a:p>
        </p:txBody>
      </p:sp>
    </p:spTree>
    <p:extLst>
      <p:ext uri="{BB962C8B-B14F-4D97-AF65-F5344CB8AC3E}">
        <p14:creationId xmlns:p14="http://schemas.microsoft.com/office/powerpoint/2010/main" val="2824848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8EEEF-1BEC-446D-B548-3CC071B50245}"/>
              </a:ext>
            </a:extLst>
          </p:cNvPr>
          <p:cNvSpPr>
            <a:spLocks noGrp="1"/>
          </p:cNvSpPr>
          <p:nvPr>
            <p:ph type="sldNum" sz="quarter" idx="10"/>
          </p:nvPr>
        </p:nvSpPr>
        <p:spPr/>
        <p:txBody>
          <a:bodyPr/>
          <a:lstStyle/>
          <a:p>
            <a:fld id="{D8D877B3-D348-4611-9BDB-C5374591D951}" type="slidenum">
              <a:rPr lang="en-US" smtClean="0"/>
              <a:pPr/>
              <a:t>24</a:t>
            </a:fld>
            <a:endParaRPr lang="en-US"/>
          </a:p>
        </p:txBody>
      </p:sp>
      <p:grpSp>
        <p:nvGrpSpPr>
          <p:cNvPr id="11" name="Group 10">
            <a:extLst>
              <a:ext uri="{FF2B5EF4-FFF2-40B4-BE49-F238E27FC236}">
                <a16:creationId xmlns:a16="http://schemas.microsoft.com/office/drawing/2014/main" id="{55D07381-A34A-44D6-94A2-107AD930A20E}"/>
              </a:ext>
            </a:extLst>
          </p:cNvPr>
          <p:cNvGrpSpPr/>
          <p:nvPr/>
        </p:nvGrpSpPr>
        <p:grpSpPr>
          <a:xfrm>
            <a:off x="6751695" y="569106"/>
            <a:ext cx="4697075" cy="1196056"/>
            <a:chOff x="543382" y="1045083"/>
            <a:chExt cx="4697075" cy="1196056"/>
          </a:xfrm>
        </p:grpSpPr>
        <p:pic>
          <p:nvPicPr>
            <p:cNvPr id="3" name="Picture 2">
              <a:extLst>
                <a:ext uri="{FF2B5EF4-FFF2-40B4-BE49-F238E27FC236}">
                  <a16:creationId xmlns:a16="http://schemas.microsoft.com/office/drawing/2014/main" id="{8EBF75D2-7B24-46B6-A12A-D0733147A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179" y="1045083"/>
              <a:ext cx="1133520" cy="1196056"/>
            </a:xfrm>
            <a:prstGeom prst="rect">
              <a:avLst/>
            </a:prstGeom>
          </p:spPr>
        </p:pic>
        <p:pic>
          <p:nvPicPr>
            <p:cNvPr id="4" name="Picture 3">
              <a:extLst>
                <a:ext uri="{FF2B5EF4-FFF2-40B4-BE49-F238E27FC236}">
                  <a16:creationId xmlns:a16="http://schemas.microsoft.com/office/drawing/2014/main" id="{D3BAA8B3-4793-490E-A2F0-F3EA54C370A8}"/>
                </a:ext>
              </a:extLst>
            </p:cNvPr>
            <p:cNvPicPr>
              <a:picLocks noChangeAspect="1"/>
            </p:cNvPicPr>
            <p:nvPr/>
          </p:nvPicPr>
          <p:blipFill rotWithShape="1">
            <a:blip r:embed="rId4">
              <a:extLst>
                <a:ext uri="{28A0092B-C50C-407E-A947-70E740481C1C}">
                  <a14:useLocalDpi xmlns:a14="http://schemas.microsoft.com/office/drawing/2010/main" val="0"/>
                </a:ext>
              </a:extLst>
            </a:blip>
            <a:srcRect l="17098" t="23589" r="6492" b="4220"/>
            <a:stretch/>
          </p:blipFill>
          <p:spPr>
            <a:xfrm>
              <a:off x="2057287" y="1324084"/>
              <a:ext cx="805844" cy="803338"/>
            </a:xfrm>
            <a:prstGeom prst="rect">
              <a:avLst/>
            </a:prstGeom>
          </p:spPr>
        </p:pic>
        <p:pic>
          <p:nvPicPr>
            <p:cNvPr id="5" name="Picture 4">
              <a:extLst>
                <a:ext uri="{FF2B5EF4-FFF2-40B4-BE49-F238E27FC236}">
                  <a16:creationId xmlns:a16="http://schemas.microsoft.com/office/drawing/2014/main" id="{74F9C709-00AE-4A1D-8BB0-9BE496801D56}"/>
                </a:ext>
              </a:extLst>
            </p:cNvPr>
            <p:cNvPicPr>
              <a:picLocks noChangeAspect="1"/>
            </p:cNvPicPr>
            <p:nvPr/>
          </p:nvPicPr>
          <p:blipFill rotWithShape="1">
            <a:blip r:embed="rId5">
              <a:extLst>
                <a:ext uri="{28A0092B-C50C-407E-A947-70E740481C1C}">
                  <a14:useLocalDpi xmlns:a14="http://schemas.microsoft.com/office/drawing/2010/main" val="0"/>
                </a:ext>
              </a:extLst>
            </a:blip>
            <a:srcRect l="25672" t="5158" r="2812" b="10333"/>
            <a:stretch/>
          </p:blipFill>
          <p:spPr>
            <a:xfrm>
              <a:off x="2990393" y="1076045"/>
              <a:ext cx="835456" cy="1041707"/>
            </a:xfrm>
            <a:prstGeom prst="rect">
              <a:avLst/>
            </a:prstGeom>
          </p:spPr>
        </p:pic>
        <p:pic>
          <p:nvPicPr>
            <p:cNvPr id="6" name="Picture 5">
              <a:extLst>
                <a:ext uri="{FF2B5EF4-FFF2-40B4-BE49-F238E27FC236}">
                  <a16:creationId xmlns:a16="http://schemas.microsoft.com/office/drawing/2014/main" id="{CAFC7C2E-9219-4607-8CD0-153CDBD8CC65}"/>
                </a:ext>
              </a:extLst>
            </p:cNvPr>
            <p:cNvPicPr>
              <a:picLocks noChangeAspect="1"/>
            </p:cNvPicPr>
            <p:nvPr/>
          </p:nvPicPr>
          <p:blipFill rotWithShape="1">
            <a:blip r:embed="rId6">
              <a:extLst>
                <a:ext uri="{28A0092B-C50C-407E-A947-70E740481C1C}">
                  <a14:useLocalDpi xmlns:a14="http://schemas.microsoft.com/office/drawing/2010/main" val="0"/>
                </a:ext>
              </a:extLst>
            </a:blip>
            <a:srcRect l="8405" t="24602" r="20664" b="3624"/>
            <a:stretch/>
          </p:blipFill>
          <p:spPr>
            <a:xfrm>
              <a:off x="1151993" y="1324536"/>
              <a:ext cx="805844" cy="860397"/>
            </a:xfrm>
            <a:prstGeom prst="rect">
              <a:avLst/>
            </a:prstGeom>
          </p:spPr>
        </p:pic>
        <p:pic>
          <p:nvPicPr>
            <p:cNvPr id="7" name="Picture 6">
              <a:extLst>
                <a:ext uri="{FF2B5EF4-FFF2-40B4-BE49-F238E27FC236}">
                  <a16:creationId xmlns:a16="http://schemas.microsoft.com/office/drawing/2014/main" id="{BCEEBDED-8FC6-4097-86B4-9CE752659389}"/>
                </a:ext>
              </a:extLst>
            </p:cNvPr>
            <p:cNvPicPr>
              <a:picLocks noChangeAspect="1"/>
            </p:cNvPicPr>
            <p:nvPr/>
          </p:nvPicPr>
          <p:blipFill rotWithShape="1">
            <a:blip r:embed="rId7">
              <a:extLst>
                <a:ext uri="{28A0092B-C50C-407E-A947-70E740481C1C}">
                  <a14:useLocalDpi xmlns:a14="http://schemas.microsoft.com/office/drawing/2010/main" val="0"/>
                </a:ext>
              </a:extLst>
            </a:blip>
            <a:srcRect l="22877" t="28227" r="21855" b="6031"/>
            <a:stretch/>
          </p:blipFill>
          <p:spPr>
            <a:xfrm>
              <a:off x="4587754" y="1365536"/>
              <a:ext cx="652703" cy="819397"/>
            </a:xfrm>
            <a:prstGeom prst="rect">
              <a:avLst/>
            </a:prstGeom>
          </p:spPr>
        </p:pic>
        <p:pic>
          <p:nvPicPr>
            <p:cNvPr id="8" name="Picture 7">
              <a:extLst>
                <a:ext uri="{FF2B5EF4-FFF2-40B4-BE49-F238E27FC236}">
                  <a16:creationId xmlns:a16="http://schemas.microsoft.com/office/drawing/2014/main" id="{840B47F2-3712-4E30-A9A2-F6CF2976A666}"/>
                </a:ext>
              </a:extLst>
            </p:cNvPr>
            <p:cNvPicPr>
              <a:picLocks noChangeAspect="1"/>
            </p:cNvPicPr>
            <p:nvPr/>
          </p:nvPicPr>
          <p:blipFill rotWithShape="1">
            <a:blip r:embed="rId8">
              <a:extLst>
                <a:ext uri="{28A0092B-C50C-407E-A947-70E740481C1C}">
                  <a14:useLocalDpi xmlns:a14="http://schemas.microsoft.com/office/drawing/2010/main" val="0"/>
                </a:ext>
              </a:extLst>
            </a:blip>
            <a:srcRect l="22678" t="23314" r="21966" b="7440"/>
            <a:stretch/>
          </p:blipFill>
          <p:spPr>
            <a:xfrm>
              <a:off x="543382" y="1313218"/>
              <a:ext cx="608611" cy="803338"/>
            </a:xfrm>
            <a:prstGeom prst="rect">
              <a:avLst/>
            </a:prstGeom>
          </p:spPr>
        </p:pic>
      </p:grpSp>
      <p:sp>
        <p:nvSpPr>
          <p:cNvPr id="9" name="Title 2">
            <a:extLst>
              <a:ext uri="{FF2B5EF4-FFF2-40B4-BE49-F238E27FC236}">
                <a16:creationId xmlns:a16="http://schemas.microsoft.com/office/drawing/2014/main" id="{2F1C3086-1F43-44E4-A33F-3BEE528532A9}"/>
              </a:ext>
            </a:extLst>
          </p:cNvPr>
          <p:cNvSpPr txBox="1">
            <a:spLocks/>
          </p:cNvSpPr>
          <p:nvPr/>
        </p:nvSpPr>
        <p:spPr>
          <a:xfrm>
            <a:off x="1142159" y="534444"/>
            <a:ext cx="7427104" cy="808569"/>
          </a:xfrm>
          <a:prstGeom prst="rect">
            <a:avLst/>
          </a:prstGeom>
        </p:spPr>
        <p:txBody>
          <a:bodyPr/>
          <a:lstStyle>
            <a:lvl1pPr algn="l" defTabSz="914318" rtl="0" eaLnBrk="1" latinLnBrk="0" hangingPunct="1">
              <a:lnSpc>
                <a:spcPct val="80000"/>
              </a:lnSpc>
              <a:spcBef>
                <a:spcPct val="0"/>
              </a:spcBef>
              <a:buNone/>
              <a:defRPr sz="4400" b="1" i="0" kern="1200" spc="-151" baseline="0">
                <a:solidFill>
                  <a:schemeClr val="tx1"/>
                </a:solidFill>
                <a:latin typeface="Px Grotesk Bold" panose="02060803030000020004" pitchFamily="18" charset="0"/>
                <a:ea typeface="Px Grotesk Bold" panose="02060803030000020004" pitchFamily="18" charset="0"/>
                <a:cs typeface="Vccgvkeomvcbzblgwtwhjahvwjz" panose="020B0804020101010102" pitchFamily="34" charset="0"/>
              </a:defRPr>
            </a:lvl1pPr>
          </a:lstStyle>
          <a:p>
            <a:r>
              <a:rPr lang="en-US" sz="3600"/>
              <a:t>My story</a:t>
            </a:r>
            <a:r>
              <a:rPr lang="en-US" sz="3600">
                <a:solidFill>
                  <a:schemeClr val="accent1"/>
                </a:solidFill>
              </a:rPr>
              <a:t>.</a:t>
            </a:r>
            <a:endParaRPr lang="en-US" sz="4000">
              <a:solidFill>
                <a:schemeClr val="accent1"/>
              </a:solidFill>
            </a:endParaRPr>
          </a:p>
        </p:txBody>
      </p:sp>
      <p:sp>
        <p:nvSpPr>
          <p:cNvPr id="10" name="Rectangle 9">
            <a:extLst>
              <a:ext uri="{FF2B5EF4-FFF2-40B4-BE49-F238E27FC236}">
                <a16:creationId xmlns:a16="http://schemas.microsoft.com/office/drawing/2014/main" id="{38E341E6-CFAE-405A-B9D3-4607C42EDE05}"/>
              </a:ext>
            </a:extLst>
          </p:cNvPr>
          <p:cNvSpPr/>
          <p:nvPr/>
        </p:nvSpPr>
        <p:spPr>
          <a:xfrm>
            <a:off x="1166541" y="1019847"/>
            <a:ext cx="4842992" cy="646331"/>
          </a:xfrm>
          <a:prstGeom prst="rect">
            <a:avLst/>
          </a:prstGeom>
        </p:spPr>
        <p:txBody>
          <a:bodyPr wrap="none">
            <a:spAutoFit/>
          </a:bodyPr>
          <a:lstStyle/>
          <a:p>
            <a:r>
              <a:rPr lang="en-GB">
                <a:latin typeface="Dlfwxmvoqgsjrhhdnpkalelgktm" panose="020B0604020101020102" pitchFamily="34" charset="0"/>
                <a:cs typeface="Dlfwxmvoqgsjrhhdnpkalelgktm" panose="020B0604020101020102" pitchFamily="34" charset="0"/>
              </a:rPr>
              <a:t>Which characters are included in your story?</a:t>
            </a:r>
          </a:p>
          <a:p>
            <a:r>
              <a:rPr lang="en-GB">
                <a:latin typeface="Dlfwxmvoqgsjrhhdnpkalelgktm" panose="020B0604020101020102" pitchFamily="34" charset="0"/>
                <a:cs typeface="Dlfwxmvoqgsjrhhdnpkalelgktm" panose="020B0604020101020102" pitchFamily="34" charset="0"/>
              </a:rPr>
              <a:t>Write your story in the space below.</a:t>
            </a:r>
            <a:endParaRPr lang="en-GB"/>
          </a:p>
        </p:txBody>
      </p:sp>
      <p:sp>
        <p:nvSpPr>
          <p:cNvPr id="16" name="Rectangle 15">
            <a:extLst>
              <a:ext uri="{FF2B5EF4-FFF2-40B4-BE49-F238E27FC236}">
                <a16:creationId xmlns:a16="http://schemas.microsoft.com/office/drawing/2014/main" id="{C5BA78D9-C837-4D6B-A218-A474EFEF2000}"/>
              </a:ext>
            </a:extLst>
          </p:cNvPr>
          <p:cNvSpPr/>
          <p:nvPr/>
        </p:nvSpPr>
        <p:spPr>
          <a:xfrm>
            <a:off x="1300231" y="1910447"/>
            <a:ext cx="9957292" cy="4116823"/>
          </a:xfrm>
          <a:custGeom>
            <a:avLst/>
            <a:gdLst>
              <a:gd name="connsiteX0" fmla="*/ 0 w 9957292"/>
              <a:gd name="connsiteY0" fmla="*/ 0 h 4116823"/>
              <a:gd name="connsiteX1" fmla="*/ 464674 w 9957292"/>
              <a:gd name="connsiteY1" fmla="*/ 0 h 4116823"/>
              <a:gd name="connsiteX2" fmla="*/ 1128493 w 9957292"/>
              <a:gd name="connsiteY2" fmla="*/ 0 h 4116823"/>
              <a:gd name="connsiteX3" fmla="*/ 1493594 w 9957292"/>
              <a:gd name="connsiteY3" fmla="*/ 0 h 4116823"/>
              <a:gd name="connsiteX4" fmla="*/ 1958267 w 9957292"/>
              <a:gd name="connsiteY4" fmla="*/ 0 h 4116823"/>
              <a:gd name="connsiteX5" fmla="*/ 2821233 w 9957292"/>
              <a:gd name="connsiteY5" fmla="*/ 0 h 4116823"/>
              <a:gd name="connsiteX6" fmla="*/ 3285906 w 9957292"/>
              <a:gd name="connsiteY6" fmla="*/ 0 h 4116823"/>
              <a:gd name="connsiteX7" fmla="*/ 3850153 w 9957292"/>
              <a:gd name="connsiteY7" fmla="*/ 0 h 4116823"/>
              <a:gd name="connsiteX8" fmla="*/ 4314827 w 9957292"/>
              <a:gd name="connsiteY8" fmla="*/ 0 h 4116823"/>
              <a:gd name="connsiteX9" fmla="*/ 4879073 w 9957292"/>
              <a:gd name="connsiteY9" fmla="*/ 0 h 4116823"/>
              <a:gd name="connsiteX10" fmla="*/ 5642465 w 9957292"/>
              <a:gd name="connsiteY10" fmla="*/ 0 h 4116823"/>
              <a:gd name="connsiteX11" fmla="*/ 6405858 w 9957292"/>
              <a:gd name="connsiteY11" fmla="*/ 0 h 4116823"/>
              <a:gd name="connsiteX12" fmla="*/ 6970104 w 9957292"/>
              <a:gd name="connsiteY12" fmla="*/ 0 h 4116823"/>
              <a:gd name="connsiteX13" fmla="*/ 7534351 w 9957292"/>
              <a:gd name="connsiteY13" fmla="*/ 0 h 4116823"/>
              <a:gd name="connsiteX14" fmla="*/ 8098597 w 9957292"/>
              <a:gd name="connsiteY14" fmla="*/ 0 h 4116823"/>
              <a:gd name="connsiteX15" fmla="*/ 8961563 w 9957292"/>
              <a:gd name="connsiteY15" fmla="*/ 0 h 4116823"/>
              <a:gd name="connsiteX16" fmla="*/ 9957292 w 9957292"/>
              <a:gd name="connsiteY16" fmla="*/ 0 h 4116823"/>
              <a:gd name="connsiteX17" fmla="*/ 9957292 w 9957292"/>
              <a:gd name="connsiteY17" fmla="*/ 686137 h 4116823"/>
              <a:gd name="connsiteX18" fmla="*/ 9957292 w 9957292"/>
              <a:gd name="connsiteY18" fmla="*/ 1372274 h 4116823"/>
              <a:gd name="connsiteX19" fmla="*/ 9957292 w 9957292"/>
              <a:gd name="connsiteY19" fmla="*/ 2140748 h 4116823"/>
              <a:gd name="connsiteX20" fmla="*/ 9957292 w 9957292"/>
              <a:gd name="connsiteY20" fmla="*/ 2868053 h 4116823"/>
              <a:gd name="connsiteX21" fmla="*/ 9957292 w 9957292"/>
              <a:gd name="connsiteY21" fmla="*/ 3430686 h 4116823"/>
              <a:gd name="connsiteX22" fmla="*/ 9957292 w 9957292"/>
              <a:gd name="connsiteY22" fmla="*/ 4116823 h 4116823"/>
              <a:gd name="connsiteX23" fmla="*/ 9592191 w 9957292"/>
              <a:gd name="connsiteY23" fmla="*/ 4116823 h 4116823"/>
              <a:gd name="connsiteX24" fmla="*/ 8729226 w 9957292"/>
              <a:gd name="connsiteY24" fmla="*/ 4116823 h 4116823"/>
              <a:gd name="connsiteX25" fmla="*/ 7866261 w 9957292"/>
              <a:gd name="connsiteY25" fmla="*/ 4116823 h 4116823"/>
              <a:gd name="connsiteX26" fmla="*/ 7202441 w 9957292"/>
              <a:gd name="connsiteY26" fmla="*/ 4116823 h 4116823"/>
              <a:gd name="connsiteX27" fmla="*/ 6339476 w 9957292"/>
              <a:gd name="connsiteY27" fmla="*/ 4116823 h 4116823"/>
              <a:gd name="connsiteX28" fmla="*/ 5775229 w 9957292"/>
              <a:gd name="connsiteY28" fmla="*/ 4116823 h 4116823"/>
              <a:gd name="connsiteX29" fmla="*/ 5410129 w 9957292"/>
              <a:gd name="connsiteY29" fmla="*/ 4116823 h 4116823"/>
              <a:gd name="connsiteX30" fmla="*/ 4746309 w 9957292"/>
              <a:gd name="connsiteY30" fmla="*/ 4116823 h 4116823"/>
              <a:gd name="connsiteX31" fmla="*/ 3982917 w 9957292"/>
              <a:gd name="connsiteY31" fmla="*/ 4116823 h 4116823"/>
              <a:gd name="connsiteX32" fmla="*/ 3418670 w 9957292"/>
              <a:gd name="connsiteY32" fmla="*/ 4116823 h 4116823"/>
              <a:gd name="connsiteX33" fmla="*/ 2655278 w 9957292"/>
              <a:gd name="connsiteY33" fmla="*/ 4116823 h 4116823"/>
              <a:gd name="connsiteX34" fmla="*/ 2190604 w 9957292"/>
              <a:gd name="connsiteY34" fmla="*/ 4116823 h 4116823"/>
              <a:gd name="connsiteX35" fmla="*/ 1427212 w 9957292"/>
              <a:gd name="connsiteY35" fmla="*/ 4116823 h 4116823"/>
              <a:gd name="connsiteX36" fmla="*/ 663819 w 9957292"/>
              <a:gd name="connsiteY36" fmla="*/ 4116823 h 4116823"/>
              <a:gd name="connsiteX37" fmla="*/ 0 w 9957292"/>
              <a:gd name="connsiteY37" fmla="*/ 4116823 h 4116823"/>
              <a:gd name="connsiteX38" fmla="*/ 0 w 9957292"/>
              <a:gd name="connsiteY38" fmla="*/ 3430686 h 4116823"/>
              <a:gd name="connsiteX39" fmla="*/ 0 w 9957292"/>
              <a:gd name="connsiteY39" fmla="*/ 2662212 h 4116823"/>
              <a:gd name="connsiteX40" fmla="*/ 0 w 9957292"/>
              <a:gd name="connsiteY40" fmla="*/ 2017243 h 4116823"/>
              <a:gd name="connsiteX41" fmla="*/ 0 w 9957292"/>
              <a:gd name="connsiteY41" fmla="*/ 1248770 h 4116823"/>
              <a:gd name="connsiteX42" fmla="*/ 0 w 9957292"/>
              <a:gd name="connsiteY42" fmla="*/ 644969 h 4116823"/>
              <a:gd name="connsiteX43" fmla="*/ 0 w 9957292"/>
              <a:gd name="connsiteY43" fmla="*/ 0 h 411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957292" h="4116823" fill="none" extrusionOk="0">
                <a:moveTo>
                  <a:pt x="0" y="0"/>
                </a:moveTo>
                <a:cubicBezTo>
                  <a:pt x="185392" y="-8867"/>
                  <a:pt x="297404" y="-9468"/>
                  <a:pt x="464674" y="0"/>
                </a:cubicBezTo>
                <a:cubicBezTo>
                  <a:pt x="631944" y="9468"/>
                  <a:pt x="990615" y="-5132"/>
                  <a:pt x="1128493" y="0"/>
                </a:cubicBezTo>
                <a:cubicBezTo>
                  <a:pt x="1266371" y="5132"/>
                  <a:pt x="1344899" y="6297"/>
                  <a:pt x="1493594" y="0"/>
                </a:cubicBezTo>
                <a:cubicBezTo>
                  <a:pt x="1642289" y="-6297"/>
                  <a:pt x="1740350" y="8098"/>
                  <a:pt x="1958267" y="0"/>
                </a:cubicBezTo>
                <a:cubicBezTo>
                  <a:pt x="2176184" y="-8098"/>
                  <a:pt x="2561432" y="-15174"/>
                  <a:pt x="2821233" y="0"/>
                </a:cubicBezTo>
                <a:cubicBezTo>
                  <a:pt x="3081034" y="15174"/>
                  <a:pt x="3055905" y="-9967"/>
                  <a:pt x="3285906" y="0"/>
                </a:cubicBezTo>
                <a:cubicBezTo>
                  <a:pt x="3515907" y="9967"/>
                  <a:pt x="3616357" y="-7291"/>
                  <a:pt x="3850153" y="0"/>
                </a:cubicBezTo>
                <a:cubicBezTo>
                  <a:pt x="4083949" y="7291"/>
                  <a:pt x="4095947" y="13023"/>
                  <a:pt x="4314827" y="0"/>
                </a:cubicBezTo>
                <a:cubicBezTo>
                  <a:pt x="4533707" y="-13023"/>
                  <a:pt x="4750853" y="-10000"/>
                  <a:pt x="4879073" y="0"/>
                </a:cubicBezTo>
                <a:cubicBezTo>
                  <a:pt x="5007293" y="10000"/>
                  <a:pt x="5328012" y="-9593"/>
                  <a:pt x="5642465" y="0"/>
                </a:cubicBezTo>
                <a:cubicBezTo>
                  <a:pt x="5956918" y="9593"/>
                  <a:pt x="6155876" y="-20470"/>
                  <a:pt x="6405858" y="0"/>
                </a:cubicBezTo>
                <a:cubicBezTo>
                  <a:pt x="6655840" y="20470"/>
                  <a:pt x="6747971" y="-26382"/>
                  <a:pt x="6970104" y="0"/>
                </a:cubicBezTo>
                <a:cubicBezTo>
                  <a:pt x="7192237" y="26382"/>
                  <a:pt x="7266256" y="18403"/>
                  <a:pt x="7534351" y="0"/>
                </a:cubicBezTo>
                <a:cubicBezTo>
                  <a:pt x="7802446" y="-18403"/>
                  <a:pt x="7881304" y="-8947"/>
                  <a:pt x="8098597" y="0"/>
                </a:cubicBezTo>
                <a:cubicBezTo>
                  <a:pt x="8315890" y="8947"/>
                  <a:pt x="8648606" y="22016"/>
                  <a:pt x="8961563" y="0"/>
                </a:cubicBezTo>
                <a:cubicBezTo>
                  <a:pt x="9274520" y="-22016"/>
                  <a:pt x="9542413" y="26263"/>
                  <a:pt x="9957292" y="0"/>
                </a:cubicBezTo>
                <a:cubicBezTo>
                  <a:pt x="9981844" y="282390"/>
                  <a:pt x="9928595" y="425814"/>
                  <a:pt x="9957292" y="686137"/>
                </a:cubicBezTo>
                <a:cubicBezTo>
                  <a:pt x="9985989" y="946460"/>
                  <a:pt x="9952261" y="1138312"/>
                  <a:pt x="9957292" y="1372274"/>
                </a:cubicBezTo>
                <a:cubicBezTo>
                  <a:pt x="9962323" y="1606236"/>
                  <a:pt x="9968535" y="1946641"/>
                  <a:pt x="9957292" y="2140748"/>
                </a:cubicBezTo>
                <a:cubicBezTo>
                  <a:pt x="9946049" y="2334855"/>
                  <a:pt x="9944604" y="2679083"/>
                  <a:pt x="9957292" y="2868053"/>
                </a:cubicBezTo>
                <a:cubicBezTo>
                  <a:pt x="9969980" y="3057023"/>
                  <a:pt x="9981971" y="3214033"/>
                  <a:pt x="9957292" y="3430686"/>
                </a:cubicBezTo>
                <a:cubicBezTo>
                  <a:pt x="9932613" y="3647339"/>
                  <a:pt x="9953612" y="3906752"/>
                  <a:pt x="9957292" y="4116823"/>
                </a:cubicBezTo>
                <a:cubicBezTo>
                  <a:pt x="9788683" y="4118246"/>
                  <a:pt x="9697338" y="4130825"/>
                  <a:pt x="9592191" y="4116823"/>
                </a:cubicBezTo>
                <a:cubicBezTo>
                  <a:pt x="9487044" y="4102821"/>
                  <a:pt x="8943586" y="4137755"/>
                  <a:pt x="8729226" y="4116823"/>
                </a:cubicBezTo>
                <a:cubicBezTo>
                  <a:pt x="8514867" y="4095891"/>
                  <a:pt x="8183588" y="4136406"/>
                  <a:pt x="7866261" y="4116823"/>
                </a:cubicBezTo>
                <a:cubicBezTo>
                  <a:pt x="7548934" y="4097240"/>
                  <a:pt x="7513064" y="4139361"/>
                  <a:pt x="7202441" y="4116823"/>
                </a:cubicBezTo>
                <a:cubicBezTo>
                  <a:pt x="6891818" y="4094285"/>
                  <a:pt x="6733785" y="4141418"/>
                  <a:pt x="6339476" y="4116823"/>
                </a:cubicBezTo>
                <a:cubicBezTo>
                  <a:pt x="5945168" y="4092228"/>
                  <a:pt x="6020307" y="4108086"/>
                  <a:pt x="5775229" y="4116823"/>
                </a:cubicBezTo>
                <a:cubicBezTo>
                  <a:pt x="5530151" y="4125560"/>
                  <a:pt x="5508138" y="4135056"/>
                  <a:pt x="5410129" y="4116823"/>
                </a:cubicBezTo>
                <a:cubicBezTo>
                  <a:pt x="5312120" y="4098590"/>
                  <a:pt x="5078080" y="4140536"/>
                  <a:pt x="4746309" y="4116823"/>
                </a:cubicBezTo>
                <a:cubicBezTo>
                  <a:pt x="4414538" y="4093110"/>
                  <a:pt x="4354623" y="4096068"/>
                  <a:pt x="3982917" y="4116823"/>
                </a:cubicBezTo>
                <a:cubicBezTo>
                  <a:pt x="3611211" y="4137578"/>
                  <a:pt x="3645904" y="4139032"/>
                  <a:pt x="3418670" y="4116823"/>
                </a:cubicBezTo>
                <a:cubicBezTo>
                  <a:pt x="3191436" y="4094614"/>
                  <a:pt x="3012071" y="4098620"/>
                  <a:pt x="2655278" y="4116823"/>
                </a:cubicBezTo>
                <a:cubicBezTo>
                  <a:pt x="2298485" y="4135026"/>
                  <a:pt x="2392336" y="4094509"/>
                  <a:pt x="2190604" y="4116823"/>
                </a:cubicBezTo>
                <a:cubicBezTo>
                  <a:pt x="1988872" y="4139137"/>
                  <a:pt x="1758952" y="4122669"/>
                  <a:pt x="1427212" y="4116823"/>
                </a:cubicBezTo>
                <a:cubicBezTo>
                  <a:pt x="1095472" y="4110977"/>
                  <a:pt x="935344" y="4147138"/>
                  <a:pt x="663819" y="4116823"/>
                </a:cubicBezTo>
                <a:cubicBezTo>
                  <a:pt x="392294" y="4086508"/>
                  <a:pt x="197045" y="4113231"/>
                  <a:pt x="0" y="4116823"/>
                </a:cubicBezTo>
                <a:cubicBezTo>
                  <a:pt x="4701" y="3913661"/>
                  <a:pt x="3162" y="3653129"/>
                  <a:pt x="0" y="3430686"/>
                </a:cubicBezTo>
                <a:cubicBezTo>
                  <a:pt x="-3162" y="3208243"/>
                  <a:pt x="7358" y="2852804"/>
                  <a:pt x="0" y="2662212"/>
                </a:cubicBezTo>
                <a:cubicBezTo>
                  <a:pt x="-7358" y="2471620"/>
                  <a:pt x="-3072" y="2199060"/>
                  <a:pt x="0" y="2017243"/>
                </a:cubicBezTo>
                <a:cubicBezTo>
                  <a:pt x="3072" y="1835426"/>
                  <a:pt x="-37964" y="1438257"/>
                  <a:pt x="0" y="1248770"/>
                </a:cubicBezTo>
                <a:cubicBezTo>
                  <a:pt x="37964" y="1059283"/>
                  <a:pt x="-9077" y="810923"/>
                  <a:pt x="0" y="644969"/>
                </a:cubicBezTo>
                <a:cubicBezTo>
                  <a:pt x="9077" y="479015"/>
                  <a:pt x="10906" y="212671"/>
                  <a:pt x="0" y="0"/>
                </a:cubicBezTo>
                <a:close/>
              </a:path>
              <a:path w="9957292" h="4116823" stroke="0" extrusionOk="0">
                <a:moveTo>
                  <a:pt x="0" y="0"/>
                </a:moveTo>
                <a:cubicBezTo>
                  <a:pt x="185080" y="-18926"/>
                  <a:pt x="496304" y="-32844"/>
                  <a:pt x="763392" y="0"/>
                </a:cubicBezTo>
                <a:cubicBezTo>
                  <a:pt x="1030480" y="32844"/>
                  <a:pt x="1233933" y="26905"/>
                  <a:pt x="1526785" y="0"/>
                </a:cubicBezTo>
                <a:cubicBezTo>
                  <a:pt x="1819637" y="-26905"/>
                  <a:pt x="2107178" y="-13103"/>
                  <a:pt x="2290177" y="0"/>
                </a:cubicBezTo>
                <a:cubicBezTo>
                  <a:pt x="2473176" y="13103"/>
                  <a:pt x="2809262" y="28697"/>
                  <a:pt x="2953997" y="0"/>
                </a:cubicBezTo>
                <a:cubicBezTo>
                  <a:pt x="3098732" y="-28697"/>
                  <a:pt x="3227747" y="9839"/>
                  <a:pt x="3418670" y="0"/>
                </a:cubicBezTo>
                <a:cubicBezTo>
                  <a:pt x="3609593" y="-9839"/>
                  <a:pt x="4027050" y="2824"/>
                  <a:pt x="4182063" y="0"/>
                </a:cubicBezTo>
                <a:cubicBezTo>
                  <a:pt x="4337076" y="-2824"/>
                  <a:pt x="4641393" y="24744"/>
                  <a:pt x="4945455" y="0"/>
                </a:cubicBezTo>
                <a:cubicBezTo>
                  <a:pt x="5249517" y="-24744"/>
                  <a:pt x="5542827" y="1526"/>
                  <a:pt x="5808420" y="0"/>
                </a:cubicBezTo>
                <a:cubicBezTo>
                  <a:pt x="6074013" y="-1526"/>
                  <a:pt x="6252995" y="33805"/>
                  <a:pt x="6571813" y="0"/>
                </a:cubicBezTo>
                <a:cubicBezTo>
                  <a:pt x="6890631" y="-33805"/>
                  <a:pt x="7015289" y="-10661"/>
                  <a:pt x="7136059" y="0"/>
                </a:cubicBezTo>
                <a:cubicBezTo>
                  <a:pt x="7256829" y="10661"/>
                  <a:pt x="7423251" y="21914"/>
                  <a:pt x="7700306" y="0"/>
                </a:cubicBezTo>
                <a:cubicBezTo>
                  <a:pt x="7977361" y="-21914"/>
                  <a:pt x="7935549" y="8415"/>
                  <a:pt x="8164979" y="0"/>
                </a:cubicBezTo>
                <a:cubicBezTo>
                  <a:pt x="8394409" y="-8415"/>
                  <a:pt x="8853550" y="16020"/>
                  <a:pt x="9027945" y="0"/>
                </a:cubicBezTo>
                <a:cubicBezTo>
                  <a:pt x="9202340" y="-16020"/>
                  <a:pt x="9604555" y="10592"/>
                  <a:pt x="9957292" y="0"/>
                </a:cubicBezTo>
                <a:cubicBezTo>
                  <a:pt x="9963360" y="215822"/>
                  <a:pt x="9956673" y="510377"/>
                  <a:pt x="9957292" y="644969"/>
                </a:cubicBezTo>
                <a:cubicBezTo>
                  <a:pt x="9957911" y="779561"/>
                  <a:pt x="9925224" y="1080928"/>
                  <a:pt x="9957292" y="1331106"/>
                </a:cubicBezTo>
                <a:cubicBezTo>
                  <a:pt x="9989360" y="1581284"/>
                  <a:pt x="9970847" y="1791487"/>
                  <a:pt x="9957292" y="2099580"/>
                </a:cubicBezTo>
                <a:cubicBezTo>
                  <a:pt x="9943737" y="2407673"/>
                  <a:pt x="9923928" y="2507237"/>
                  <a:pt x="9957292" y="2868053"/>
                </a:cubicBezTo>
                <a:cubicBezTo>
                  <a:pt x="9990656" y="3228869"/>
                  <a:pt x="9935730" y="3675544"/>
                  <a:pt x="9957292" y="4116823"/>
                </a:cubicBezTo>
                <a:cubicBezTo>
                  <a:pt x="9731903" y="4122323"/>
                  <a:pt x="9668279" y="4093784"/>
                  <a:pt x="9393045" y="4116823"/>
                </a:cubicBezTo>
                <a:cubicBezTo>
                  <a:pt x="9117811" y="4139862"/>
                  <a:pt x="9204525" y="4107011"/>
                  <a:pt x="9027945" y="4116823"/>
                </a:cubicBezTo>
                <a:cubicBezTo>
                  <a:pt x="8851365" y="4126635"/>
                  <a:pt x="8587368" y="4083681"/>
                  <a:pt x="8264552" y="4116823"/>
                </a:cubicBezTo>
                <a:cubicBezTo>
                  <a:pt x="7941736" y="4149965"/>
                  <a:pt x="7936010" y="4132725"/>
                  <a:pt x="7799879" y="4116823"/>
                </a:cubicBezTo>
                <a:cubicBezTo>
                  <a:pt x="7663748" y="4100921"/>
                  <a:pt x="7543401" y="4135086"/>
                  <a:pt x="7335205" y="4116823"/>
                </a:cubicBezTo>
                <a:cubicBezTo>
                  <a:pt x="7127009" y="4098560"/>
                  <a:pt x="7077594" y="4103459"/>
                  <a:pt x="6970104" y="4116823"/>
                </a:cubicBezTo>
                <a:cubicBezTo>
                  <a:pt x="6862614" y="4130187"/>
                  <a:pt x="6427447" y="4079842"/>
                  <a:pt x="6107139" y="4116823"/>
                </a:cubicBezTo>
                <a:cubicBezTo>
                  <a:pt x="5786831" y="4153804"/>
                  <a:pt x="5677790" y="4105092"/>
                  <a:pt x="5443320" y="4116823"/>
                </a:cubicBezTo>
                <a:cubicBezTo>
                  <a:pt x="5208850" y="4128554"/>
                  <a:pt x="5135493" y="4104236"/>
                  <a:pt x="4978646" y="4116823"/>
                </a:cubicBezTo>
                <a:cubicBezTo>
                  <a:pt x="4821799" y="4129410"/>
                  <a:pt x="4686629" y="4129674"/>
                  <a:pt x="4414399" y="4116823"/>
                </a:cubicBezTo>
                <a:cubicBezTo>
                  <a:pt x="4142169" y="4103972"/>
                  <a:pt x="4069982" y="4104429"/>
                  <a:pt x="3949726" y="4116823"/>
                </a:cubicBezTo>
                <a:cubicBezTo>
                  <a:pt x="3829470" y="4129217"/>
                  <a:pt x="3668049" y="4108876"/>
                  <a:pt x="3485052" y="4116823"/>
                </a:cubicBezTo>
                <a:cubicBezTo>
                  <a:pt x="3302055" y="4124770"/>
                  <a:pt x="3190013" y="4112479"/>
                  <a:pt x="3020379" y="4116823"/>
                </a:cubicBezTo>
                <a:cubicBezTo>
                  <a:pt x="2850745" y="4121167"/>
                  <a:pt x="2443157" y="4124831"/>
                  <a:pt x="2256986" y="4116823"/>
                </a:cubicBezTo>
                <a:cubicBezTo>
                  <a:pt x="2070815" y="4108815"/>
                  <a:pt x="1792298" y="4124927"/>
                  <a:pt x="1394021" y="4116823"/>
                </a:cubicBezTo>
                <a:cubicBezTo>
                  <a:pt x="995744" y="4108719"/>
                  <a:pt x="1190033" y="4112684"/>
                  <a:pt x="1028920" y="4116823"/>
                </a:cubicBezTo>
                <a:cubicBezTo>
                  <a:pt x="867807" y="4120962"/>
                  <a:pt x="488207" y="4166585"/>
                  <a:pt x="0" y="4116823"/>
                </a:cubicBezTo>
                <a:cubicBezTo>
                  <a:pt x="2106" y="3984638"/>
                  <a:pt x="-26412" y="3735133"/>
                  <a:pt x="0" y="3513022"/>
                </a:cubicBezTo>
                <a:cubicBezTo>
                  <a:pt x="26412" y="3290911"/>
                  <a:pt x="7289" y="3134822"/>
                  <a:pt x="0" y="2950390"/>
                </a:cubicBezTo>
                <a:cubicBezTo>
                  <a:pt x="-7289" y="2765958"/>
                  <a:pt x="-26944" y="2498930"/>
                  <a:pt x="0" y="2264253"/>
                </a:cubicBezTo>
                <a:cubicBezTo>
                  <a:pt x="26944" y="2029576"/>
                  <a:pt x="5706" y="1882463"/>
                  <a:pt x="0" y="1578115"/>
                </a:cubicBezTo>
                <a:cubicBezTo>
                  <a:pt x="-5706" y="1273767"/>
                  <a:pt x="15657" y="1154093"/>
                  <a:pt x="0" y="1015483"/>
                </a:cubicBezTo>
                <a:cubicBezTo>
                  <a:pt x="-15657" y="876873"/>
                  <a:pt x="7231" y="488689"/>
                  <a:pt x="0" y="0"/>
                </a:cubicBezTo>
                <a:close/>
              </a:path>
            </a:pathLst>
          </a:custGeom>
          <a:ln w="15875">
            <a:extLst>
              <a:ext uri="{C807C97D-BFC1-408E-A445-0C87EB9F89A2}">
                <ask:lineSketchStyleProps xmlns:ask="http://schemas.microsoft.com/office/drawing/2018/sketchyshapes" sd="1041724265">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t"/>
          <a:lstStyle/>
          <a:p>
            <a:endParaRPr lang="en-GB" sz="1200">
              <a:latin typeface="Dlfwxmvoqgsjrhhdnpkalelgktm" panose="020B0604020101020102" pitchFamily="34" charset="0"/>
              <a:cs typeface="Dlfwxmvoqgsjrhhdnpkalelgktm" panose="020B0604020101020102" pitchFamily="34" charset="0"/>
            </a:endParaRPr>
          </a:p>
        </p:txBody>
      </p:sp>
    </p:spTree>
    <p:extLst>
      <p:ext uri="{BB962C8B-B14F-4D97-AF65-F5344CB8AC3E}">
        <p14:creationId xmlns:p14="http://schemas.microsoft.com/office/powerpoint/2010/main" val="1055391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8EEEF-1BEC-446D-B548-3CC071B50245}"/>
              </a:ext>
            </a:extLst>
          </p:cNvPr>
          <p:cNvSpPr>
            <a:spLocks noGrp="1"/>
          </p:cNvSpPr>
          <p:nvPr>
            <p:ph type="sldNum" sz="quarter" idx="10"/>
          </p:nvPr>
        </p:nvSpPr>
        <p:spPr/>
        <p:txBody>
          <a:bodyPr/>
          <a:lstStyle/>
          <a:p>
            <a:fld id="{D8D877B3-D348-4611-9BDB-C5374591D951}" type="slidenum">
              <a:rPr lang="en-US" smtClean="0"/>
              <a:pPr/>
              <a:t>25</a:t>
            </a:fld>
            <a:endParaRPr lang="en-US"/>
          </a:p>
        </p:txBody>
      </p:sp>
      <p:grpSp>
        <p:nvGrpSpPr>
          <p:cNvPr id="11" name="Group 10">
            <a:extLst>
              <a:ext uri="{FF2B5EF4-FFF2-40B4-BE49-F238E27FC236}">
                <a16:creationId xmlns:a16="http://schemas.microsoft.com/office/drawing/2014/main" id="{55D07381-A34A-44D6-94A2-107AD930A20E}"/>
              </a:ext>
            </a:extLst>
          </p:cNvPr>
          <p:cNvGrpSpPr/>
          <p:nvPr/>
        </p:nvGrpSpPr>
        <p:grpSpPr>
          <a:xfrm>
            <a:off x="6751695" y="569106"/>
            <a:ext cx="4697075" cy="1196056"/>
            <a:chOff x="543382" y="1045083"/>
            <a:chExt cx="4697075" cy="1196056"/>
          </a:xfrm>
        </p:grpSpPr>
        <p:pic>
          <p:nvPicPr>
            <p:cNvPr id="3" name="Picture 2">
              <a:extLst>
                <a:ext uri="{FF2B5EF4-FFF2-40B4-BE49-F238E27FC236}">
                  <a16:creationId xmlns:a16="http://schemas.microsoft.com/office/drawing/2014/main" id="{8EBF75D2-7B24-46B6-A12A-D0733147A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179" y="1045083"/>
              <a:ext cx="1133520" cy="1196056"/>
            </a:xfrm>
            <a:prstGeom prst="rect">
              <a:avLst/>
            </a:prstGeom>
          </p:spPr>
        </p:pic>
        <p:pic>
          <p:nvPicPr>
            <p:cNvPr id="4" name="Picture 3">
              <a:extLst>
                <a:ext uri="{FF2B5EF4-FFF2-40B4-BE49-F238E27FC236}">
                  <a16:creationId xmlns:a16="http://schemas.microsoft.com/office/drawing/2014/main" id="{D3BAA8B3-4793-490E-A2F0-F3EA54C370A8}"/>
                </a:ext>
              </a:extLst>
            </p:cNvPr>
            <p:cNvPicPr>
              <a:picLocks noChangeAspect="1"/>
            </p:cNvPicPr>
            <p:nvPr/>
          </p:nvPicPr>
          <p:blipFill rotWithShape="1">
            <a:blip r:embed="rId4">
              <a:extLst>
                <a:ext uri="{28A0092B-C50C-407E-A947-70E740481C1C}">
                  <a14:useLocalDpi xmlns:a14="http://schemas.microsoft.com/office/drawing/2010/main" val="0"/>
                </a:ext>
              </a:extLst>
            </a:blip>
            <a:srcRect l="17098" t="23589" r="6492" b="4220"/>
            <a:stretch/>
          </p:blipFill>
          <p:spPr>
            <a:xfrm>
              <a:off x="2057287" y="1324084"/>
              <a:ext cx="805844" cy="803338"/>
            </a:xfrm>
            <a:prstGeom prst="rect">
              <a:avLst/>
            </a:prstGeom>
          </p:spPr>
        </p:pic>
        <p:pic>
          <p:nvPicPr>
            <p:cNvPr id="5" name="Picture 4">
              <a:extLst>
                <a:ext uri="{FF2B5EF4-FFF2-40B4-BE49-F238E27FC236}">
                  <a16:creationId xmlns:a16="http://schemas.microsoft.com/office/drawing/2014/main" id="{74F9C709-00AE-4A1D-8BB0-9BE496801D56}"/>
                </a:ext>
              </a:extLst>
            </p:cNvPr>
            <p:cNvPicPr>
              <a:picLocks noChangeAspect="1"/>
            </p:cNvPicPr>
            <p:nvPr/>
          </p:nvPicPr>
          <p:blipFill rotWithShape="1">
            <a:blip r:embed="rId5">
              <a:extLst>
                <a:ext uri="{28A0092B-C50C-407E-A947-70E740481C1C}">
                  <a14:useLocalDpi xmlns:a14="http://schemas.microsoft.com/office/drawing/2010/main" val="0"/>
                </a:ext>
              </a:extLst>
            </a:blip>
            <a:srcRect l="25672" t="5158" r="2812" b="10333"/>
            <a:stretch/>
          </p:blipFill>
          <p:spPr>
            <a:xfrm>
              <a:off x="2990393" y="1076045"/>
              <a:ext cx="835456" cy="1041707"/>
            </a:xfrm>
            <a:prstGeom prst="rect">
              <a:avLst/>
            </a:prstGeom>
          </p:spPr>
        </p:pic>
        <p:pic>
          <p:nvPicPr>
            <p:cNvPr id="6" name="Picture 5">
              <a:extLst>
                <a:ext uri="{FF2B5EF4-FFF2-40B4-BE49-F238E27FC236}">
                  <a16:creationId xmlns:a16="http://schemas.microsoft.com/office/drawing/2014/main" id="{CAFC7C2E-9219-4607-8CD0-153CDBD8CC65}"/>
                </a:ext>
              </a:extLst>
            </p:cNvPr>
            <p:cNvPicPr>
              <a:picLocks noChangeAspect="1"/>
            </p:cNvPicPr>
            <p:nvPr/>
          </p:nvPicPr>
          <p:blipFill rotWithShape="1">
            <a:blip r:embed="rId6">
              <a:extLst>
                <a:ext uri="{28A0092B-C50C-407E-A947-70E740481C1C}">
                  <a14:useLocalDpi xmlns:a14="http://schemas.microsoft.com/office/drawing/2010/main" val="0"/>
                </a:ext>
              </a:extLst>
            </a:blip>
            <a:srcRect l="8405" t="24602" r="20664" b="3624"/>
            <a:stretch/>
          </p:blipFill>
          <p:spPr>
            <a:xfrm>
              <a:off x="1151993" y="1324536"/>
              <a:ext cx="805844" cy="860397"/>
            </a:xfrm>
            <a:prstGeom prst="rect">
              <a:avLst/>
            </a:prstGeom>
          </p:spPr>
        </p:pic>
        <p:pic>
          <p:nvPicPr>
            <p:cNvPr id="7" name="Picture 6">
              <a:extLst>
                <a:ext uri="{FF2B5EF4-FFF2-40B4-BE49-F238E27FC236}">
                  <a16:creationId xmlns:a16="http://schemas.microsoft.com/office/drawing/2014/main" id="{BCEEBDED-8FC6-4097-86B4-9CE752659389}"/>
                </a:ext>
              </a:extLst>
            </p:cNvPr>
            <p:cNvPicPr>
              <a:picLocks noChangeAspect="1"/>
            </p:cNvPicPr>
            <p:nvPr/>
          </p:nvPicPr>
          <p:blipFill rotWithShape="1">
            <a:blip r:embed="rId7">
              <a:extLst>
                <a:ext uri="{28A0092B-C50C-407E-A947-70E740481C1C}">
                  <a14:useLocalDpi xmlns:a14="http://schemas.microsoft.com/office/drawing/2010/main" val="0"/>
                </a:ext>
              </a:extLst>
            </a:blip>
            <a:srcRect l="22877" t="28227" r="21855" b="6031"/>
            <a:stretch/>
          </p:blipFill>
          <p:spPr>
            <a:xfrm>
              <a:off x="4587754" y="1365536"/>
              <a:ext cx="652703" cy="819397"/>
            </a:xfrm>
            <a:prstGeom prst="rect">
              <a:avLst/>
            </a:prstGeom>
          </p:spPr>
        </p:pic>
        <p:pic>
          <p:nvPicPr>
            <p:cNvPr id="8" name="Picture 7">
              <a:extLst>
                <a:ext uri="{FF2B5EF4-FFF2-40B4-BE49-F238E27FC236}">
                  <a16:creationId xmlns:a16="http://schemas.microsoft.com/office/drawing/2014/main" id="{840B47F2-3712-4E30-A9A2-F6CF2976A666}"/>
                </a:ext>
              </a:extLst>
            </p:cNvPr>
            <p:cNvPicPr>
              <a:picLocks noChangeAspect="1"/>
            </p:cNvPicPr>
            <p:nvPr/>
          </p:nvPicPr>
          <p:blipFill rotWithShape="1">
            <a:blip r:embed="rId8">
              <a:extLst>
                <a:ext uri="{28A0092B-C50C-407E-A947-70E740481C1C}">
                  <a14:useLocalDpi xmlns:a14="http://schemas.microsoft.com/office/drawing/2010/main" val="0"/>
                </a:ext>
              </a:extLst>
            </a:blip>
            <a:srcRect l="22678" t="23314" r="21966" b="7440"/>
            <a:stretch/>
          </p:blipFill>
          <p:spPr>
            <a:xfrm>
              <a:off x="543382" y="1313218"/>
              <a:ext cx="608611" cy="803338"/>
            </a:xfrm>
            <a:prstGeom prst="rect">
              <a:avLst/>
            </a:prstGeom>
          </p:spPr>
        </p:pic>
      </p:grpSp>
      <p:sp>
        <p:nvSpPr>
          <p:cNvPr id="9" name="Title 2">
            <a:extLst>
              <a:ext uri="{FF2B5EF4-FFF2-40B4-BE49-F238E27FC236}">
                <a16:creationId xmlns:a16="http://schemas.microsoft.com/office/drawing/2014/main" id="{2F1C3086-1F43-44E4-A33F-3BEE528532A9}"/>
              </a:ext>
            </a:extLst>
          </p:cNvPr>
          <p:cNvSpPr txBox="1">
            <a:spLocks/>
          </p:cNvSpPr>
          <p:nvPr/>
        </p:nvSpPr>
        <p:spPr>
          <a:xfrm>
            <a:off x="1142159" y="534444"/>
            <a:ext cx="7427104" cy="808569"/>
          </a:xfrm>
          <a:prstGeom prst="rect">
            <a:avLst/>
          </a:prstGeom>
        </p:spPr>
        <p:txBody>
          <a:bodyPr/>
          <a:lstStyle>
            <a:lvl1pPr algn="l" defTabSz="914318" rtl="0" eaLnBrk="1" latinLnBrk="0" hangingPunct="1">
              <a:lnSpc>
                <a:spcPct val="80000"/>
              </a:lnSpc>
              <a:spcBef>
                <a:spcPct val="0"/>
              </a:spcBef>
              <a:buNone/>
              <a:defRPr sz="4400" b="1" i="0" kern="1200" spc="-151" baseline="0">
                <a:solidFill>
                  <a:schemeClr val="tx1"/>
                </a:solidFill>
                <a:latin typeface="Px Grotesk Bold" panose="02060803030000020004" pitchFamily="18" charset="0"/>
                <a:ea typeface="Px Grotesk Bold" panose="02060803030000020004" pitchFamily="18" charset="0"/>
                <a:cs typeface="Vccgvkeomvcbzblgwtwhjahvwjz" panose="020B0804020101010102" pitchFamily="34" charset="0"/>
              </a:defRPr>
            </a:lvl1pPr>
          </a:lstStyle>
          <a:p>
            <a:r>
              <a:rPr lang="en-US" sz="3600"/>
              <a:t>My story</a:t>
            </a:r>
            <a:r>
              <a:rPr lang="en-US" sz="3600">
                <a:solidFill>
                  <a:schemeClr val="accent1"/>
                </a:solidFill>
              </a:rPr>
              <a:t>.</a:t>
            </a:r>
            <a:endParaRPr lang="en-US" sz="4000">
              <a:solidFill>
                <a:schemeClr val="accent1"/>
              </a:solidFill>
            </a:endParaRPr>
          </a:p>
        </p:txBody>
      </p:sp>
      <p:sp>
        <p:nvSpPr>
          <p:cNvPr id="10" name="Rectangle 9">
            <a:extLst>
              <a:ext uri="{FF2B5EF4-FFF2-40B4-BE49-F238E27FC236}">
                <a16:creationId xmlns:a16="http://schemas.microsoft.com/office/drawing/2014/main" id="{38E341E6-CFAE-405A-B9D3-4607C42EDE05}"/>
              </a:ext>
            </a:extLst>
          </p:cNvPr>
          <p:cNvSpPr/>
          <p:nvPr/>
        </p:nvSpPr>
        <p:spPr>
          <a:xfrm>
            <a:off x="1166541" y="1019847"/>
            <a:ext cx="4842992" cy="646331"/>
          </a:xfrm>
          <a:prstGeom prst="rect">
            <a:avLst/>
          </a:prstGeom>
        </p:spPr>
        <p:txBody>
          <a:bodyPr wrap="none">
            <a:spAutoFit/>
          </a:bodyPr>
          <a:lstStyle/>
          <a:p>
            <a:r>
              <a:rPr lang="en-GB">
                <a:latin typeface="Dlfwxmvoqgsjrhhdnpkalelgktm" panose="020B0604020101020102" pitchFamily="34" charset="0"/>
                <a:cs typeface="Dlfwxmvoqgsjrhhdnpkalelgktm" panose="020B0604020101020102" pitchFamily="34" charset="0"/>
              </a:rPr>
              <a:t>Which characters are included in your story?</a:t>
            </a:r>
          </a:p>
          <a:p>
            <a:r>
              <a:rPr lang="en-GB">
                <a:latin typeface="Dlfwxmvoqgsjrhhdnpkalelgktm" panose="020B0604020101020102" pitchFamily="34" charset="0"/>
                <a:cs typeface="Dlfwxmvoqgsjrhhdnpkalelgktm" panose="020B0604020101020102" pitchFamily="34" charset="0"/>
              </a:rPr>
              <a:t>Write your story in the space below.</a:t>
            </a:r>
            <a:endParaRPr lang="en-GB"/>
          </a:p>
        </p:txBody>
      </p:sp>
      <p:sp>
        <p:nvSpPr>
          <p:cNvPr id="16" name="Rectangle 15">
            <a:extLst>
              <a:ext uri="{FF2B5EF4-FFF2-40B4-BE49-F238E27FC236}">
                <a16:creationId xmlns:a16="http://schemas.microsoft.com/office/drawing/2014/main" id="{C5BA78D9-C837-4D6B-A218-A474EFEF2000}"/>
              </a:ext>
            </a:extLst>
          </p:cNvPr>
          <p:cNvSpPr/>
          <p:nvPr/>
        </p:nvSpPr>
        <p:spPr>
          <a:xfrm>
            <a:off x="1300231" y="1910447"/>
            <a:ext cx="9957292" cy="4116823"/>
          </a:xfrm>
          <a:custGeom>
            <a:avLst/>
            <a:gdLst>
              <a:gd name="connsiteX0" fmla="*/ 0 w 9957292"/>
              <a:gd name="connsiteY0" fmla="*/ 0 h 4116823"/>
              <a:gd name="connsiteX1" fmla="*/ 464674 w 9957292"/>
              <a:gd name="connsiteY1" fmla="*/ 0 h 4116823"/>
              <a:gd name="connsiteX2" fmla="*/ 1128493 w 9957292"/>
              <a:gd name="connsiteY2" fmla="*/ 0 h 4116823"/>
              <a:gd name="connsiteX3" fmla="*/ 1493594 w 9957292"/>
              <a:gd name="connsiteY3" fmla="*/ 0 h 4116823"/>
              <a:gd name="connsiteX4" fmla="*/ 1958267 w 9957292"/>
              <a:gd name="connsiteY4" fmla="*/ 0 h 4116823"/>
              <a:gd name="connsiteX5" fmla="*/ 2821233 w 9957292"/>
              <a:gd name="connsiteY5" fmla="*/ 0 h 4116823"/>
              <a:gd name="connsiteX6" fmla="*/ 3285906 w 9957292"/>
              <a:gd name="connsiteY6" fmla="*/ 0 h 4116823"/>
              <a:gd name="connsiteX7" fmla="*/ 3850153 w 9957292"/>
              <a:gd name="connsiteY7" fmla="*/ 0 h 4116823"/>
              <a:gd name="connsiteX8" fmla="*/ 4314827 w 9957292"/>
              <a:gd name="connsiteY8" fmla="*/ 0 h 4116823"/>
              <a:gd name="connsiteX9" fmla="*/ 4879073 w 9957292"/>
              <a:gd name="connsiteY9" fmla="*/ 0 h 4116823"/>
              <a:gd name="connsiteX10" fmla="*/ 5642465 w 9957292"/>
              <a:gd name="connsiteY10" fmla="*/ 0 h 4116823"/>
              <a:gd name="connsiteX11" fmla="*/ 6405858 w 9957292"/>
              <a:gd name="connsiteY11" fmla="*/ 0 h 4116823"/>
              <a:gd name="connsiteX12" fmla="*/ 6970104 w 9957292"/>
              <a:gd name="connsiteY12" fmla="*/ 0 h 4116823"/>
              <a:gd name="connsiteX13" fmla="*/ 7534351 w 9957292"/>
              <a:gd name="connsiteY13" fmla="*/ 0 h 4116823"/>
              <a:gd name="connsiteX14" fmla="*/ 8098597 w 9957292"/>
              <a:gd name="connsiteY14" fmla="*/ 0 h 4116823"/>
              <a:gd name="connsiteX15" fmla="*/ 8961563 w 9957292"/>
              <a:gd name="connsiteY15" fmla="*/ 0 h 4116823"/>
              <a:gd name="connsiteX16" fmla="*/ 9957292 w 9957292"/>
              <a:gd name="connsiteY16" fmla="*/ 0 h 4116823"/>
              <a:gd name="connsiteX17" fmla="*/ 9957292 w 9957292"/>
              <a:gd name="connsiteY17" fmla="*/ 686137 h 4116823"/>
              <a:gd name="connsiteX18" fmla="*/ 9957292 w 9957292"/>
              <a:gd name="connsiteY18" fmla="*/ 1372274 h 4116823"/>
              <a:gd name="connsiteX19" fmla="*/ 9957292 w 9957292"/>
              <a:gd name="connsiteY19" fmla="*/ 2140748 h 4116823"/>
              <a:gd name="connsiteX20" fmla="*/ 9957292 w 9957292"/>
              <a:gd name="connsiteY20" fmla="*/ 2868053 h 4116823"/>
              <a:gd name="connsiteX21" fmla="*/ 9957292 w 9957292"/>
              <a:gd name="connsiteY21" fmla="*/ 3430686 h 4116823"/>
              <a:gd name="connsiteX22" fmla="*/ 9957292 w 9957292"/>
              <a:gd name="connsiteY22" fmla="*/ 4116823 h 4116823"/>
              <a:gd name="connsiteX23" fmla="*/ 9592191 w 9957292"/>
              <a:gd name="connsiteY23" fmla="*/ 4116823 h 4116823"/>
              <a:gd name="connsiteX24" fmla="*/ 8729226 w 9957292"/>
              <a:gd name="connsiteY24" fmla="*/ 4116823 h 4116823"/>
              <a:gd name="connsiteX25" fmla="*/ 7866261 w 9957292"/>
              <a:gd name="connsiteY25" fmla="*/ 4116823 h 4116823"/>
              <a:gd name="connsiteX26" fmla="*/ 7202441 w 9957292"/>
              <a:gd name="connsiteY26" fmla="*/ 4116823 h 4116823"/>
              <a:gd name="connsiteX27" fmla="*/ 6339476 w 9957292"/>
              <a:gd name="connsiteY27" fmla="*/ 4116823 h 4116823"/>
              <a:gd name="connsiteX28" fmla="*/ 5775229 w 9957292"/>
              <a:gd name="connsiteY28" fmla="*/ 4116823 h 4116823"/>
              <a:gd name="connsiteX29" fmla="*/ 5410129 w 9957292"/>
              <a:gd name="connsiteY29" fmla="*/ 4116823 h 4116823"/>
              <a:gd name="connsiteX30" fmla="*/ 4746309 w 9957292"/>
              <a:gd name="connsiteY30" fmla="*/ 4116823 h 4116823"/>
              <a:gd name="connsiteX31" fmla="*/ 3982917 w 9957292"/>
              <a:gd name="connsiteY31" fmla="*/ 4116823 h 4116823"/>
              <a:gd name="connsiteX32" fmla="*/ 3418670 w 9957292"/>
              <a:gd name="connsiteY32" fmla="*/ 4116823 h 4116823"/>
              <a:gd name="connsiteX33" fmla="*/ 2655278 w 9957292"/>
              <a:gd name="connsiteY33" fmla="*/ 4116823 h 4116823"/>
              <a:gd name="connsiteX34" fmla="*/ 2190604 w 9957292"/>
              <a:gd name="connsiteY34" fmla="*/ 4116823 h 4116823"/>
              <a:gd name="connsiteX35" fmla="*/ 1427212 w 9957292"/>
              <a:gd name="connsiteY35" fmla="*/ 4116823 h 4116823"/>
              <a:gd name="connsiteX36" fmla="*/ 663819 w 9957292"/>
              <a:gd name="connsiteY36" fmla="*/ 4116823 h 4116823"/>
              <a:gd name="connsiteX37" fmla="*/ 0 w 9957292"/>
              <a:gd name="connsiteY37" fmla="*/ 4116823 h 4116823"/>
              <a:gd name="connsiteX38" fmla="*/ 0 w 9957292"/>
              <a:gd name="connsiteY38" fmla="*/ 3430686 h 4116823"/>
              <a:gd name="connsiteX39" fmla="*/ 0 w 9957292"/>
              <a:gd name="connsiteY39" fmla="*/ 2662212 h 4116823"/>
              <a:gd name="connsiteX40" fmla="*/ 0 w 9957292"/>
              <a:gd name="connsiteY40" fmla="*/ 2017243 h 4116823"/>
              <a:gd name="connsiteX41" fmla="*/ 0 w 9957292"/>
              <a:gd name="connsiteY41" fmla="*/ 1248770 h 4116823"/>
              <a:gd name="connsiteX42" fmla="*/ 0 w 9957292"/>
              <a:gd name="connsiteY42" fmla="*/ 644969 h 4116823"/>
              <a:gd name="connsiteX43" fmla="*/ 0 w 9957292"/>
              <a:gd name="connsiteY43" fmla="*/ 0 h 411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957292" h="4116823" fill="none" extrusionOk="0">
                <a:moveTo>
                  <a:pt x="0" y="0"/>
                </a:moveTo>
                <a:cubicBezTo>
                  <a:pt x="185392" y="-8867"/>
                  <a:pt x="297404" y="-9468"/>
                  <a:pt x="464674" y="0"/>
                </a:cubicBezTo>
                <a:cubicBezTo>
                  <a:pt x="631944" y="9468"/>
                  <a:pt x="990615" y="-5132"/>
                  <a:pt x="1128493" y="0"/>
                </a:cubicBezTo>
                <a:cubicBezTo>
                  <a:pt x="1266371" y="5132"/>
                  <a:pt x="1344899" y="6297"/>
                  <a:pt x="1493594" y="0"/>
                </a:cubicBezTo>
                <a:cubicBezTo>
                  <a:pt x="1642289" y="-6297"/>
                  <a:pt x="1740350" y="8098"/>
                  <a:pt x="1958267" y="0"/>
                </a:cubicBezTo>
                <a:cubicBezTo>
                  <a:pt x="2176184" y="-8098"/>
                  <a:pt x="2561432" y="-15174"/>
                  <a:pt x="2821233" y="0"/>
                </a:cubicBezTo>
                <a:cubicBezTo>
                  <a:pt x="3081034" y="15174"/>
                  <a:pt x="3055905" y="-9967"/>
                  <a:pt x="3285906" y="0"/>
                </a:cubicBezTo>
                <a:cubicBezTo>
                  <a:pt x="3515907" y="9967"/>
                  <a:pt x="3616357" y="-7291"/>
                  <a:pt x="3850153" y="0"/>
                </a:cubicBezTo>
                <a:cubicBezTo>
                  <a:pt x="4083949" y="7291"/>
                  <a:pt x="4095947" y="13023"/>
                  <a:pt x="4314827" y="0"/>
                </a:cubicBezTo>
                <a:cubicBezTo>
                  <a:pt x="4533707" y="-13023"/>
                  <a:pt x="4750853" y="-10000"/>
                  <a:pt x="4879073" y="0"/>
                </a:cubicBezTo>
                <a:cubicBezTo>
                  <a:pt x="5007293" y="10000"/>
                  <a:pt x="5328012" y="-9593"/>
                  <a:pt x="5642465" y="0"/>
                </a:cubicBezTo>
                <a:cubicBezTo>
                  <a:pt x="5956918" y="9593"/>
                  <a:pt x="6155876" y="-20470"/>
                  <a:pt x="6405858" y="0"/>
                </a:cubicBezTo>
                <a:cubicBezTo>
                  <a:pt x="6655840" y="20470"/>
                  <a:pt x="6747971" y="-26382"/>
                  <a:pt x="6970104" y="0"/>
                </a:cubicBezTo>
                <a:cubicBezTo>
                  <a:pt x="7192237" y="26382"/>
                  <a:pt x="7266256" y="18403"/>
                  <a:pt x="7534351" y="0"/>
                </a:cubicBezTo>
                <a:cubicBezTo>
                  <a:pt x="7802446" y="-18403"/>
                  <a:pt x="7881304" y="-8947"/>
                  <a:pt x="8098597" y="0"/>
                </a:cubicBezTo>
                <a:cubicBezTo>
                  <a:pt x="8315890" y="8947"/>
                  <a:pt x="8648606" y="22016"/>
                  <a:pt x="8961563" y="0"/>
                </a:cubicBezTo>
                <a:cubicBezTo>
                  <a:pt x="9274520" y="-22016"/>
                  <a:pt x="9542413" y="26263"/>
                  <a:pt x="9957292" y="0"/>
                </a:cubicBezTo>
                <a:cubicBezTo>
                  <a:pt x="9981844" y="282390"/>
                  <a:pt x="9928595" y="425814"/>
                  <a:pt x="9957292" y="686137"/>
                </a:cubicBezTo>
                <a:cubicBezTo>
                  <a:pt x="9985989" y="946460"/>
                  <a:pt x="9952261" y="1138312"/>
                  <a:pt x="9957292" y="1372274"/>
                </a:cubicBezTo>
                <a:cubicBezTo>
                  <a:pt x="9962323" y="1606236"/>
                  <a:pt x="9968535" y="1946641"/>
                  <a:pt x="9957292" y="2140748"/>
                </a:cubicBezTo>
                <a:cubicBezTo>
                  <a:pt x="9946049" y="2334855"/>
                  <a:pt x="9944604" y="2679083"/>
                  <a:pt x="9957292" y="2868053"/>
                </a:cubicBezTo>
                <a:cubicBezTo>
                  <a:pt x="9969980" y="3057023"/>
                  <a:pt x="9981971" y="3214033"/>
                  <a:pt x="9957292" y="3430686"/>
                </a:cubicBezTo>
                <a:cubicBezTo>
                  <a:pt x="9932613" y="3647339"/>
                  <a:pt x="9953612" y="3906752"/>
                  <a:pt x="9957292" y="4116823"/>
                </a:cubicBezTo>
                <a:cubicBezTo>
                  <a:pt x="9788683" y="4118246"/>
                  <a:pt x="9697338" y="4130825"/>
                  <a:pt x="9592191" y="4116823"/>
                </a:cubicBezTo>
                <a:cubicBezTo>
                  <a:pt x="9487044" y="4102821"/>
                  <a:pt x="8943586" y="4137755"/>
                  <a:pt x="8729226" y="4116823"/>
                </a:cubicBezTo>
                <a:cubicBezTo>
                  <a:pt x="8514867" y="4095891"/>
                  <a:pt x="8183588" y="4136406"/>
                  <a:pt x="7866261" y="4116823"/>
                </a:cubicBezTo>
                <a:cubicBezTo>
                  <a:pt x="7548934" y="4097240"/>
                  <a:pt x="7513064" y="4139361"/>
                  <a:pt x="7202441" y="4116823"/>
                </a:cubicBezTo>
                <a:cubicBezTo>
                  <a:pt x="6891818" y="4094285"/>
                  <a:pt x="6733785" y="4141418"/>
                  <a:pt x="6339476" y="4116823"/>
                </a:cubicBezTo>
                <a:cubicBezTo>
                  <a:pt x="5945168" y="4092228"/>
                  <a:pt x="6020307" y="4108086"/>
                  <a:pt x="5775229" y="4116823"/>
                </a:cubicBezTo>
                <a:cubicBezTo>
                  <a:pt x="5530151" y="4125560"/>
                  <a:pt x="5508138" y="4135056"/>
                  <a:pt x="5410129" y="4116823"/>
                </a:cubicBezTo>
                <a:cubicBezTo>
                  <a:pt x="5312120" y="4098590"/>
                  <a:pt x="5078080" y="4140536"/>
                  <a:pt x="4746309" y="4116823"/>
                </a:cubicBezTo>
                <a:cubicBezTo>
                  <a:pt x="4414538" y="4093110"/>
                  <a:pt x="4354623" y="4096068"/>
                  <a:pt x="3982917" y="4116823"/>
                </a:cubicBezTo>
                <a:cubicBezTo>
                  <a:pt x="3611211" y="4137578"/>
                  <a:pt x="3645904" y="4139032"/>
                  <a:pt x="3418670" y="4116823"/>
                </a:cubicBezTo>
                <a:cubicBezTo>
                  <a:pt x="3191436" y="4094614"/>
                  <a:pt x="3012071" y="4098620"/>
                  <a:pt x="2655278" y="4116823"/>
                </a:cubicBezTo>
                <a:cubicBezTo>
                  <a:pt x="2298485" y="4135026"/>
                  <a:pt x="2392336" y="4094509"/>
                  <a:pt x="2190604" y="4116823"/>
                </a:cubicBezTo>
                <a:cubicBezTo>
                  <a:pt x="1988872" y="4139137"/>
                  <a:pt x="1758952" y="4122669"/>
                  <a:pt x="1427212" y="4116823"/>
                </a:cubicBezTo>
                <a:cubicBezTo>
                  <a:pt x="1095472" y="4110977"/>
                  <a:pt x="935344" y="4147138"/>
                  <a:pt x="663819" y="4116823"/>
                </a:cubicBezTo>
                <a:cubicBezTo>
                  <a:pt x="392294" y="4086508"/>
                  <a:pt x="197045" y="4113231"/>
                  <a:pt x="0" y="4116823"/>
                </a:cubicBezTo>
                <a:cubicBezTo>
                  <a:pt x="4701" y="3913661"/>
                  <a:pt x="3162" y="3653129"/>
                  <a:pt x="0" y="3430686"/>
                </a:cubicBezTo>
                <a:cubicBezTo>
                  <a:pt x="-3162" y="3208243"/>
                  <a:pt x="7358" y="2852804"/>
                  <a:pt x="0" y="2662212"/>
                </a:cubicBezTo>
                <a:cubicBezTo>
                  <a:pt x="-7358" y="2471620"/>
                  <a:pt x="-3072" y="2199060"/>
                  <a:pt x="0" y="2017243"/>
                </a:cubicBezTo>
                <a:cubicBezTo>
                  <a:pt x="3072" y="1835426"/>
                  <a:pt x="-37964" y="1438257"/>
                  <a:pt x="0" y="1248770"/>
                </a:cubicBezTo>
                <a:cubicBezTo>
                  <a:pt x="37964" y="1059283"/>
                  <a:pt x="-9077" y="810923"/>
                  <a:pt x="0" y="644969"/>
                </a:cubicBezTo>
                <a:cubicBezTo>
                  <a:pt x="9077" y="479015"/>
                  <a:pt x="10906" y="212671"/>
                  <a:pt x="0" y="0"/>
                </a:cubicBezTo>
                <a:close/>
              </a:path>
              <a:path w="9957292" h="4116823" stroke="0" extrusionOk="0">
                <a:moveTo>
                  <a:pt x="0" y="0"/>
                </a:moveTo>
                <a:cubicBezTo>
                  <a:pt x="185080" y="-18926"/>
                  <a:pt x="496304" y="-32844"/>
                  <a:pt x="763392" y="0"/>
                </a:cubicBezTo>
                <a:cubicBezTo>
                  <a:pt x="1030480" y="32844"/>
                  <a:pt x="1233933" y="26905"/>
                  <a:pt x="1526785" y="0"/>
                </a:cubicBezTo>
                <a:cubicBezTo>
                  <a:pt x="1819637" y="-26905"/>
                  <a:pt x="2107178" y="-13103"/>
                  <a:pt x="2290177" y="0"/>
                </a:cubicBezTo>
                <a:cubicBezTo>
                  <a:pt x="2473176" y="13103"/>
                  <a:pt x="2809262" y="28697"/>
                  <a:pt x="2953997" y="0"/>
                </a:cubicBezTo>
                <a:cubicBezTo>
                  <a:pt x="3098732" y="-28697"/>
                  <a:pt x="3227747" y="9839"/>
                  <a:pt x="3418670" y="0"/>
                </a:cubicBezTo>
                <a:cubicBezTo>
                  <a:pt x="3609593" y="-9839"/>
                  <a:pt x="4027050" y="2824"/>
                  <a:pt x="4182063" y="0"/>
                </a:cubicBezTo>
                <a:cubicBezTo>
                  <a:pt x="4337076" y="-2824"/>
                  <a:pt x="4641393" y="24744"/>
                  <a:pt x="4945455" y="0"/>
                </a:cubicBezTo>
                <a:cubicBezTo>
                  <a:pt x="5249517" y="-24744"/>
                  <a:pt x="5542827" y="1526"/>
                  <a:pt x="5808420" y="0"/>
                </a:cubicBezTo>
                <a:cubicBezTo>
                  <a:pt x="6074013" y="-1526"/>
                  <a:pt x="6252995" y="33805"/>
                  <a:pt x="6571813" y="0"/>
                </a:cubicBezTo>
                <a:cubicBezTo>
                  <a:pt x="6890631" y="-33805"/>
                  <a:pt x="7015289" y="-10661"/>
                  <a:pt x="7136059" y="0"/>
                </a:cubicBezTo>
                <a:cubicBezTo>
                  <a:pt x="7256829" y="10661"/>
                  <a:pt x="7423251" y="21914"/>
                  <a:pt x="7700306" y="0"/>
                </a:cubicBezTo>
                <a:cubicBezTo>
                  <a:pt x="7977361" y="-21914"/>
                  <a:pt x="7935549" y="8415"/>
                  <a:pt x="8164979" y="0"/>
                </a:cubicBezTo>
                <a:cubicBezTo>
                  <a:pt x="8394409" y="-8415"/>
                  <a:pt x="8853550" y="16020"/>
                  <a:pt x="9027945" y="0"/>
                </a:cubicBezTo>
                <a:cubicBezTo>
                  <a:pt x="9202340" y="-16020"/>
                  <a:pt x="9604555" y="10592"/>
                  <a:pt x="9957292" y="0"/>
                </a:cubicBezTo>
                <a:cubicBezTo>
                  <a:pt x="9963360" y="215822"/>
                  <a:pt x="9956673" y="510377"/>
                  <a:pt x="9957292" y="644969"/>
                </a:cubicBezTo>
                <a:cubicBezTo>
                  <a:pt x="9957911" y="779561"/>
                  <a:pt x="9925224" y="1080928"/>
                  <a:pt x="9957292" y="1331106"/>
                </a:cubicBezTo>
                <a:cubicBezTo>
                  <a:pt x="9989360" y="1581284"/>
                  <a:pt x="9970847" y="1791487"/>
                  <a:pt x="9957292" y="2099580"/>
                </a:cubicBezTo>
                <a:cubicBezTo>
                  <a:pt x="9943737" y="2407673"/>
                  <a:pt x="9923928" y="2507237"/>
                  <a:pt x="9957292" y="2868053"/>
                </a:cubicBezTo>
                <a:cubicBezTo>
                  <a:pt x="9990656" y="3228869"/>
                  <a:pt x="9935730" y="3675544"/>
                  <a:pt x="9957292" y="4116823"/>
                </a:cubicBezTo>
                <a:cubicBezTo>
                  <a:pt x="9731903" y="4122323"/>
                  <a:pt x="9668279" y="4093784"/>
                  <a:pt x="9393045" y="4116823"/>
                </a:cubicBezTo>
                <a:cubicBezTo>
                  <a:pt x="9117811" y="4139862"/>
                  <a:pt x="9204525" y="4107011"/>
                  <a:pt x="9027945" y="4116823"/>
                </a:cubicBezTo>
                <a:cubicBezTo>
                  <a:pt x="8851365" y="4126635"/>
                  <a:pt x="8587368" y="4083681"/>
                  <a:pt x="8264552" y="4116823"/>
                </a:cubicBezTo>
                <a:cubicBezTo>
                  <a:pt x="7941736" y="4149965"/>
                  <a:pt x="7936010" y="4132725"/>
                  <a:pt x="7799879" y="4116823"/>
                </a:cubicBezTo>
                <a:cubicBezTo>
                  <a:pt x="7663748" y="4100921"/>
                  <a:pt x="7543401" y="4135086"/>
                  <a:pt x="7335205" y="4116823"/>
                </a:cubicBezTo>
                <a:cubicBezTo>
                  <a:pt x="7127009" y="4098560"/>
                  <a:pt x="7077594" y="4103459"/>
                  <a:pt x="6970104" y="4116823"/>
                </a:cubicBezTo>
                <a:cubicBezTo>
                  <a:pt x="6862614" y="4130187"/>
                  <a:pt x="6427447" y="4079842"/>
                  <a:pt x="6107139" y="4116823"/>
                </a:cubicBezTo>
                <a:cubicBezTo>
                  <a:pt x="5786831" y="4153804"/>
                  <a:pt x="5677790" y="4105092"/>
                  <a:pt x="5443320" y="4116823"/>
                </a:cubicBezTo>
                <a:cubicBezTo>
                  <a:pt x="5208850" y="4128554"/>
                  <a:pt x="5135493" y="4104236"/>
                  <a:pt x="4978646" y="4116823"/>
                </a:cubicBezTo>
                <a:cubicBezTo>
                  <a:pt x="4821799" y="4129410"/>
                  <a:pt x="4686629" y="4129674"/>
                  <a:pt x="4414399" y="4116823"/>
                </a:cubicBezTo>
                <a:cubicBezTo>
                  <a:pt x="4142169" y="4103972"/>
                  <a:pt x="4069982" y="4104429"/>
                  <a:pt x="3949726" y="4116823"/>
                </a:cubicBezTo>
                <a:cubicBezTo>
                  <a:pt x="3829470" y="4129217"/>
                  <a:pt x="3668049" y="4108876"/>
                  <a:pt x="3485052" y="4116823"/>
                </a:cubicBezTo>
                <a:cubicBezTo>
                  <a:pt x="3302055" y="4124770"/>
                  <a:pt x="3190013" y="4112479"/>
                  <a:pt x="3020379" y="4116823"/>
                </a:cubicBezTo>
                <a:cubicBezTo>
                  <a:pt x="2850745" y="4121167"/>
                  <a:pt x="2443157" y="4124831"/>
                  <a:pt x="2256986" y="4116823"/>
                </a:cubicBezTo>
                <a:cubicBezTo>
                  <a:pt x="2070815" y="4108815"/>
                  <a:pt x="1792298" y="4124927"/>
                  <a:pt x="1394021" y="4116823"/>
                </a:cubicBezTo>
                <a:cubicBezTo>
                  <a:pt x="995744" y="4108719"/>
                  <a:pt x="1190033" y="4112684"/>
                  <a:pt x="1028920" y="4116823"/>
                </a:cubicBezTo>
                <a:cubicBezTo>
                  <a:pt x="867807" y="4120962"/>
                  <a:pt x="488207" y="4166585"/>
                  <a:pt x="0" y="4116823"/>
                </a:cubicBezTo>
                <a:cubicBezTo>
                  <a:pt x="2106" y="3984638"/>
                  <a:pt x="-26412" y="3735133"/>
                  <a:pt x="0" y="3513022"/>
                </a:cubicBezTo>
                <a:cubicBezTo>
                  <a:pt x="26412" y="3290911"/>
                  <a:pt x="7289" y="3134822"/>
                  <a:pt x="0" y="2950390"/>
                </a:cubicBezTo>
                <a:cubicBezTo>
                  <a:pt x="-7289" y="2765958"/>
                  <a:pt x="-26944" y="2498930"/>
                  <a:pt x="0" y="2264253"/>
                </a:cubicBezTo>
                <a:cubicBezTo>
                  <a:pt x="26944" y="2029576"/>
                  <a:pt x="5706" y="1882463"/>
                  <a:pt x="0" y="1578115"/>
                </a:cubicBezTo>
                <a:cubicBezTo>
                  <a:pt x="-5706" y="1273767"/>
                  <a:pt x="15657" y="1154093"/>
                  <a:pt x="0" y="1015483"/>
                </a:cubicBezTo>
                <a:cubicBezTo>
                  <a:pt x="-15657" y="876873"/>
                  <a:pt x="7231" y="488689"/>
                  <a:pt x="0" y="0"/>
                </a:cubicBezTo>
                <a:close/>
              </a:path>
            </a:pathLst>
          </a:custGeom>
          <a:ln w="15875">
            <a:extLst>
              <a:ext uri="{C807C97D-BFC1-408E-A445-0C87EB9F89A2}">
                <ask:lineSketchStyleProps xmlns:ask="http://schemas.microsoft.com/office/drawing/2018/sketchyshapes" sd="1041724265">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t"/>
          <a:lstStyle/>
          <a:p>
            <a:endParaRPr lang="en-GB" sz="1200">
              <a:latin typeface="Dlfwxmvoqgsjrhhdnpkalelgktm" panose="020B0604020101020102" pitchFamily="34" charset="0"/>
              <a:cs typeface="Dlfwxmvoqgsjrhhdnpkalelgktm" panose="020B0604020101020102" pitchFamily="34" charset="0"/>
            </a:endParaRPr>
          </a:p>
        </p:txBody>
      </p:sp>
    </p:spTree>
    <p:extLst>
      <p:ext uri="{BB962C8B-B14F-4D97-AF65-F5344CB8AC3E}">
        <p14:creationId xmlns:p14="http://schemas.microsoft.com/office/powerpoint/2010/main" val="2380244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7F4156-F810-4181-BF58-B2BD81D7EFAE}"/>
              </a:ext>
            </a:extLst>
          </p:cNvPr>
          <p:cNvSpPr>
            <a:spLocks noGrp="1"/>
          </p:cNvSpPr>
          <p:nvPr>
            <p:ph type="sldNum" sz="quarter" idx="10"/>
          </p:nvPr>
        </p:nvSpPr>
        <p:spPr/>
        <p:txBody>
          <a:bodyPr/>
          <a:lstStyle/>
          <a:p>
            <a:fld id="{D8D877B3-D348-4611-9BDB-C5374591D951}" type="slidenum">
              <a:rPr lang="en-US" smtClean="0"/>
              <a:pPr/>
              <a:t>26</a:t>
            </a:fld>
            <a:endParaRPr lang="en-US"/>
          </a:p>
        </p:txBody>
      </p:sp>
      <p:sp>
        <p:nvSpPr>
          <p:cNvPr id="4" name="TextBox 3">
            <a:extLst>
              <a:ext uri="{FF2B5EF4-FFF2-40B4-BE49-F238E27FC236}">
                <a16:creationId xmlns:a16="http://schemas.microsoft.com/office/drawing/2014/main" id="{4D66EF68-9150-4515-B1B3-3AE36D5A9E33}"/>
              </a:ext>
            </a:extLst>
          </p:cNvPr>
          <p:cNvSpPr txBox="1"/>
          <p:nvPr/>
        </p:nvSpPr>
        <p:spPr>
          <a:xfrm>
            <a:off x="1142159" y="1313218"/>
            <a:ext cx="9907682" cy="954107"/>
          </a:xfrm>
          <a:prstGeom prst="rect">
            <a:avLst/>
          </a:prstGeom>
          <a:noFill/>
        </p:spPr>
        <p:txBody>
          <a:bodyPr wrap="square" rtlCol="0" anchor="t">
            <a:spAutoFit/>
          </a:bodyPr>
          <a:lstStyle/>
          <a:p>
            <a:pPr marL="342900" indent="-342900">
              <a:buAutoNum type="arabicPeriod"/>
            </a:pPr>
            <a:r>
              <a:rPr lang="en-GB" sz="1400" dirty="0">
                <a:latin typeface="Vccgvkeomvcbzblgwtwhjahvwjz" panose="020B0804020101010102" pitchFamily="34" charset="0"/>
                <a:cs typeface="Vccgvkeomvcbzblgwtwhjahvwjz" panose="020B0804020101010102" pitchFamily="34" charset="0"/>
              </a:rPr>
              <a:t>Fill in your details </a:t>
            </a:r>
            <a:r>
              <a:rPr lang="en-GB" sz="1400" dirty="0">
                <a:latin typeface="Vccgvkeomvcbzblgwtwhjahvwjz" panose="020B0804020101010102" pitchFamily="34" charset="0"/>
                <a:cs typeface="Vccgvkeomvcbzblgwtwhjahvwjz" panose="020B0804020101010102" pitchFamily="34" charset="0"/>
                <a:hlinkClick r:id="rId2"/>
              </a:rPr>
              <a:t>HERE</a:t>
            </a:r>
            <a:r>
              <a:rPr lang="en-GB" sz="1400" dirty="0">
                <a:latin typeface="Vccgvkeomvcbzblgwtwhjahvwjz" panose="020B0804020101010102" pitchFamily="34" charset="0"/>
                <a:cs typeface="Vccgvkeomvcbzblgwtwhjahvwjz" panose="020B0804020101010102" pitchFamily="34" charset="0"/>
              </a:rPr>
              <a:t> or by QR code below. </a:t>
            </a:r>
          </a:p>
          <a:p>
            <a:pPr marL="342900" indent="-342900">
              <a:buAutoNum type="arabicPeriod"/>
            </a:pPr>
            <a:r>
              <a:rPr lang="en-GB" sz="1400" dirty="0">
                <a:latin typeface="Vccgvkeomvcbzblgwtwhjahvwjz" panose="020B0804020101010102" pitchFamily="34" charset="0"/>
                <a:cs typeface="Vccgvkeomvcbzblgwtwhjahvwjz" panose="020B0804020101010102" pitchFamily="34" charset="0"/>
              </a:rPr>
              <a:t>Send in any documents by </a:t>
            </a:r>
            <a:r>
              <a:rPr lang="en-GB" sz="1400" dirty="0" err="1">
                <a:latin typeface="Vccgvkeomvcbzblgwtwhjahvwjz" panose="020B0804020101010102" pitchFamily="34" charset="0"/>
                <a:cs typeface="Vccgvkeomvcbzblgwtwhjahvwjz" panose="020B0804020101010102" pitchFamily="34" charset="0"/>
                <a:hlinkClick r:id="rId3"/>
              </a:rPr>
              <a:t>wetransfer</a:t>
            </a:r>
            <a:r>
              <a:rPr lang="en-GB" sz="1400" dirty="0">
                <a:latin typeface="Vccgvkeomvcbzblgwtwhjahvwjz" panose="020B0804020101010102" pitchFamily="34" charset="0"/>
                <a:cs typeface="Vccgvkeomvcbzblgwtwhjahvwjz" panose="020B0804020101010102" pitchFamily="34" charset="0"/>
              </a:rPr>
              <a:t> to </a:t>
            </a:r>
            <a:r>
              <a:rPr lang="en-GB" sz="1400" dirty="0">
                <a:latin typeface="Vccgvkeomvcbzblgwtwhjahvwjz" panose="020B0804020101010102" pitchFamily="34" charset="0"/>
                <a:cs typeface="Vccgvkeomvcbzblgwtwhjahvwjz" panose="020B0804020101010102" pitchFamily="34" charset="0"/>
                <a:hlinkClick r:id="rId4"/>
              </a:rPr>
              <a:t>dsh@ukie.org.uk</a:t>
            </a:r>
            <a:r>
              <a:rPr lang="en-GB" sz="1400" dirty="0">
                <a:latin typeface="Vccgvkeomvcbzblgwtwhjahvwjz" panose="020B0804020101010102" pitchFamily="34" charset="0"/>
                <a:cs typeface="Vccgvkeomvcbzblgwtwhjahvwjz" panose="020B0804020101010102" pitchFamily="34" charset="0"/>
              </a:rPr>
              <a:t> </a:t>
            </a:r>
          </a:p>
          <a:p>
            <a:pPr marL="342900" indent="-342900">
              <a:buAutoNum type="arabicPeriod"/>
            </a:pPr>
            <a:endParaRPr lang="en-GB" sz="1400" dirty="0">
              <a:latin typeface="Vccgvkeomvcbzblgwtwhjahvwjz" panose="020B0804020101010102" pitchFamily="34" charset="0"/>
              <a:cs typeface="Vccgvkeomvcbzblgwtwhjahvwjz" panose="020B0804020101010102" pitchFamily="34" charset="0"/>
            </a:endParaRPr>
          </a:p>
          <a:p>
            <a:r>
              <a:rPr lang="en-GB" sz="1400" u="sng" dirty="0">
                <a:latin typeface="Vccgvkeomvcbzblgwtwhjahvwjz" panose="020B0804020101010102" pitchFamily="34" charset="0"/>
                <a:cs typeface="Vccgvkeomvcbzblgwtwhjahvwjz" panose="020B0804020101010102" pitchFamily="34" charset="0"/>
              </a:rPr>
              <a:t>Deadline: Thursday 20 August 2020</a:t>
            </a:r>
          </a:p>
        </p:txBody>
      </p:sp>
      <p:sp>
        <p:nvSpPr>
          <p:cNvPr id="5" name="Title 2">
            <a:extLst>
              <a:ext uri="{FF2B5EF4-FFF2-40B4-BE49-F238E27FC236}">
                <a16:creationId xmlns:a16="http://schemas.microsoft.com/office/drawing/2014/main" id="{F95C2166-3C58-4A35-970A-D04B7CE98981}"/>
              </a:ext>
            </a:extLst>
          </p:cNvPr>
          <p:cNvSpPr txBox="1">
            <a:spLocks/>
          </p:cNvSpPr>
          <p:nvPr/>
        </p:nvSpPr>
        <p:spPr>
          <a:xfrm>
            <a:off x="1142159" y="504649"/>
            <a:ext cx="7427104" cy="808569"/>
          </a:xfrm>
          <a:prstGeom prst="rect">
            <a:avLst/>
          </a:prstGeom>
        </p:spPr>
        <p:txBody>
          <a:bodyPr anchor="t"/>
          <a:lstStyle>
            <a:lvl1pPr algn="l" defTabSz="914318" rtl="0" eaLnBrk="1" latinLnBrk="0" hangingPunct="1">
              <a:lnSpc>
                <a:spcPct val="80000"/>
              </a:lnSpc>
              <a:spcBef>
                <a:spcPct val="0"/>
              </a:spcBef>
              <a:buNone/>
              <a:defRPr sz="4400" b="1" i="0" kern="1200" spc="-151" baseline="0">
                <a:solidFill>
                  <a:schemeClr val="tx1"/>
                </a:solidFill>
                <a:latin typeface="Px Grotesk Bold" panose="02060803030000020004" pitchFamily="18" charset="0"/>
                <a:ea typeface="Px Grotesk Bold" panose="02060803030000020004" pitchFamily="18" charset="0"/>
                <a:cs typeface="Vccgvkeomvcbzblgwtwhjahvwjz" panose="020B0804020101010102" pitchFamily="34" charset="0"/>
              </a:defRPr>
            </a:lvl1pPr>
          </a:lstStyle>
          <a:p>
            <a:r>
              <a:rPr lang="en-US" sz="3600">
                <a:latin typeface="Px Grotesk Bold"/>
              </a:rPr>
              <a:t>Share your stories with us</a:t>
            </a:r>
            <a:r>
              <a:rPr lang="en-US" sz="3600">
                <a:solidFill>
                  <a:schemeClr val="accent1"/>
                </a:solidFill>
                <a:latin typeface="Px Grotesk Bold"/>
              </a:rPr>
              <a:t>.</a:t>
            </a:r>
            <a:endParaRPr lang="en-US" sz="4000">
              <a:solidFill>
                <a:schemeClr val="accent1"/>
              </a:solidFill>
              <a:latin typeface="Px Grotesk Bold"/>
            </a:endParaRPr>
          </a:p>
        </p:txBody>
      </p:sp>
      <p:pic>
        <p:nvPicPr>
          <p:cNvPr id="6" name="Picture 5" descr="A picture containing indoor, black, piece, white&#10;&#10;Description automatically generated">
            <a:extLst>
              <a:ext uri="{FF2B5EF4-FFF2-40B4-BE49-F238E27FC236}">
                <a16:creationId xmlns:a16="http://schemas.microsoft.com/office/drawing/2014/main" id="{9BD20633-408A-4C06-AD24-590B280152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4863" y="2701640"/>
            <a:ext cx="2458571" cy="2458571"/>
          </a:xfrm>
          <a:prstGeom prst="rect">
            <a:avLst/>
          </a:prstGeom>
        </p:spPr>
      </p:pic>
      <p:pic>
        <p:nvPicPr>
          <p:cNvPr id="9" name="Picture 8">
            <a:extLst>
              <a:ext uri="{FF2B5EF4-FFF2-40B4-BE49-F238E27FC236}">
                <a16:creationId xmlns:a16="http://schemas.microsoft.com/office/drawing/2014/main" id="{7C9D1474-E1A0-4972-AF75-4F527BA5DC12}"/>
              </a:ext>
            </a:extLst>
          </p:cNvPr>
          <p:cNvPicPr>
            <a:picLocks noChangeAspect="1"/>
          </p:cNvPicPr>
          <p:nvPr/>
        </p:nvPicPr>
        <p:blipFill rotWithShape="1">
          <a:blip r:embed="rId6">
            <a:extLst>
              <a:ext uri="{28A0092B-C50C-407E-A947-70E740481C1C}">
                <a14:useLocalDpi xmlns:a14="http://schemas.microsoft.com/office/drawing/2010/main" val="0"/>
              </a:ext>
            </a:extLst>
          </a:blip>
          <a:srcRect l="23958" t="7987" r="23714" b="11913"/>
          <a:stretch/>
        </p:blipFill>
        <p:spPr>
          <a:xfrm>
            <a:off x="7692886" y="1085798"/>
            <a:ext cx="2579205" cy="4165887"/>
          </a:xfrm>
          <a:prstGeom prst="rect">
            <a:avLst/>
          </a:prstGeom>
        </p:spPr>
      </p:pic>
    </p:spTree>
    <p:extLst>
      <p:ext uri="{BB962C8B-B14F-4D97-AF65-F5344CB8AC3E}">
        <p14:creationId xmlns:p14="http://schemas.microsoft.com/office/powerpoint/2010/main" val="4160248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19FE82-F71D-4D82-9899-B0A135425BF1}"/>
              </a:ext>
            </a:extLst>
          </p:cNvPr>
          <p:cNvSpPr>
            <a:spLocks noGrp="1"/>
          </p:cNvSpPr>
          <p:nvPr>
            <p:ph type="sldNum" sz="quarter" idx="10"/>
          </p:nvPr>
        </p:nvSpPr>
        <p:spPr>
          <a:xfrm>
            <a:off x="235873" y="6231149"/>
            <a:ext cx="513735" cy="227164"/>
          </a:xfrm>
        </p:spPr>
        <p:txBody>
          <a:bodyPr/>
          <a:lstStyle/>
          <a:p>
            <a:fld id="{D8D877B3-D348-4611-9BDB-C5374591D951}" type="slidenum">
              <a:rPr lang="en-US" smtClean="0"/>
              <a:pPr/>
              <a:t>3</a:t>
            </a:fld>
            <a:endParaRPr lang="en-US"/>
          </a:p>
        </p:txBody>
      </p:sp>
      <p:sp>
        <p:nvSpPr>
          <p:cNvPr id="3" name="Title 2">
            <a:extLst>
              <a:ext uri="{FF2B5EF4-FFF2-40B4-BE49-F238E27FC236}">
                <a16:creationId xmlns:a16="http://schemas.microsoft.com/office/drawing/2014/main" id="{1E5C6D8D-7973-4D41-BD50-FFDA517345E5}"/>
              </a:ext>
            </a:extLst>
          </p:cNvPr>
          <p:cNvSpPr>
            <a:spLocks noGrp="1"/>
          </p:cNvSpPr>
          <p:nvPr>
            <p:ph type="title"/>
          </p:nvPr>
        </p:nvSpPr>
        <p:spPr>
          <a:xfrm>
            <a:off x="1265104" y="292963"/>
            <a:ext cx="7421626" cy="738664"/>
          </a:xfrm>
        </p:spPr>
        <p:txBody>
          <a:bodyPr/>
          <a:lstStyle/>
          <a:p>
            <a:r>
              <a:rPr lang="en-GB">
                <a:solidFill>
                  <a:schemeClr val="bg1">
                    <a:lumMod val="95000"/>
                  </a:schemeClr>
                </a:solidFill>
              </a:rPr>
              <a:t>Introducing the DSH Friends</a:t>
            </a:r>
            <a:r>
              <a:rPr lang="en-GB">
                <a:solidFill>
                  <a:srgbClr val="FF0000"/>
                </a:solidFill>
              </a:rPr>
              <a:t>.</a:t>
            </a:r>
          </a:p>
        </p:txBody>
      </p:sp>
      <p:grpSp>
        <p:nvGrpSpPr>
          <p:cNvPr id="6" name="Group 5">
            <a:extLst>
              <a:ext uri="{FF2B5EF4-FFF2-40B4-BE49-F238E27FC236}">
                <a16:creationId xmlns:a16="http://schemas.microsoft.com/office/drawing/2014/main" id="{4F1AB048-31F8-4C55-90D3-E231AADCB785}"/>
              </a:ext>
            </a:extLst>
          </p:cNvPr>
          <p:cNvGrpSpPr/>
          <p:nvPr/>
        </p:nvGrpSpPr>
        <p:grpSpPr>
          <a:xfrm>
            <a:off x="222146" y="1167270"/>
            <a:ext cx="11752518" cy="5596983"/>
            <a:chOff x="236315" y="741772"/>
            <a:chExt cx="11752518" cy="5596983"/>
          </a:xfrm>
        </p:grpSpPr>
        <p:pic>
          <p:nvPicPr>
            <p:cNvPr id="17" name="Picture 16">
              <a:extLst>
                <a:ext uri="{FF2B5EF4-FFF2-40B4-BE49-F238E27FC236}">
                  <a16:creationId xmlns:a16="http://schemas.microsoft.com/office/drawing/2014/main" id="{09A07E36-13A4-4137-98E2-24466B53E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736" y="2756407"/>
              <a:ext cx="3395045" cy="3582348"/>
            </a:xfrm>
            <a:prstGeom prst="rect">
              <a:avLst/>
            </a:prstGeom>
          </p:spPr>
        </p:pic>
        <p:pic>
          <p:nvPicPr>
            <p:cNvPr id="19" name="Picture 18">
              <a:extLst>
                <a:ext uri="{FF2B5EF4-FFF2-40B4-BE49-F238E27FC236}">
                  <a16:creationId xmlns:a16="http://schemas.microsoft.com/office/drawing/2014/main" id="{F3BAD02C-1D70-4F0A-96D0-1125F9E0F1DE}"/>
                </a:ext>
              </a:extLst>
            </p:cNvPr>
            <p:cNvPicPr>
              <a:picLocks noChangeAspect="1"/>
            </p:cNvPicPr>
            <p:nvPr/>
          </p:nvPicPr>
          <p:blipFill rotWithShape="1">
            <a:blip r:embed="rId4">
              <a:extLst>
                <a:ext uri="{28A0092B-C50C-407E-A947-70E740481C1C}">
                  <a14:useLocalDpi xmlns:a14="http://schemas.microsoft.com/office/drawing/2010/main" val="0"/>
                </a:ext>
              </a:extLst>
            </a:blip>
            <a:srcRect l="17098" t="23589" r="6492" b="4220"/>
            <a:stretch/>
          </p:blipFill>
          <p:spPr>
            <a:xfrm>
              <a:off x="1913480" y="3475305"/>
              <a:ext cx="2487549" cy="2479813"/>
            </a:xfrm>
            <a:prstGeom prst="rect">
              <a:avLst/>
            </a:prstGeom>
          </p:spPr>
        </p:pic>
        <p:pic>
          <p:nvPicPr>
            <p:cNvPr id="21" name="Picture 20">
              <a:extLst>
                <a:ext uri="{FF2B5EF4-FFF2-40B4-BE49-F238E27FC236}">
                  <a16:creationId xmlns:a16="http://schemas.microsoft.com/office/drawing/2014/main" id="{73853B8E-74C0-4392-B742-F8FE5235BB1A}"/>
                </a:ext>
              </a:extLst>
            </p:cNvPr>
            <p:cNvPicPr>
              <a:picLocks noChangeAspect="1"/>
            </p:cNvPicPr>
            <p:nvPr/>
          </p:nvPicPr>
          <p:blipFill rotWithShape="1">
            <a:blip r:embed="rId5">
              <a:extLst>
                <a:ext uri="{28A0092B-C50C-407E-A947-70E740481C1C}">
                  <a14:useLocalDpi xmlns:a14="http://schemas.microsoft.com/office/drawing/2010/main" val="0"/>
                </a:ext>
              </a:extLst>
            </a:blip>
            <a:srcRect l="25672" t="5158" r="2812" b="10333"/>
            <a:stretch/>
          </p:blipFill>
          <p:spPr>
            <a:xfrm>
              <a:off x="8327518" y="741772"/>
              <a:ext cx="2341711" cy="2919813"/>
            </a:xfrm>
            <a:prstGeom prst="rect">
              <a:avLst/>
            </a:prstGeom>
          </p:spPr>
        </p:pic>
        <p:pic>
          <p:nvPicPr>
            <p:cNvPr id="23" name="Picture 22">
              <a:extLst>
                <a:ext uri="{FF2B5EF4-FFF2-40B4-BE49-F238E27FC236}">
                  <a16:creationId xmlns:a16="http://schemas.microsoft.com/office/drawing/2014/main" id="{64D20779-5929-4B4C-BA67-2295871A0584}"/>
                </a:ext>
              </a:extLst>
            </p:cNvPr>
            <p:cNvPicPr>
              <a:picLocks noChangeAspect="1"/>
            </p:cNvPicPr>
            <p:nvPr/>
          </p:nvPicPr>
          <p:blipFill rotWithShape="1">
            <a:blip r:embed="rId6">
              <a:extLst>
                <a:ext uri="{28A0092B-C50C-407E-A947-70E740481C1C}">
                  <a14:useLocalDpi xmlns:a14="http://schemas.microsoft.com/office/drawing/2010/main" val="0"/>
                </a:ext>
              </a:extLst>
            </a:blip>
            <a:srcRect l="8405" t="24602" r="20664" b="3624"/>
            <a:stretch/>
          </p:blipFill>
          <p:spPr>
            <a:xfrm>
              <a:off x="3775823" y="1405405"/>
              <a:ext cx="2322582" cy="2479813"/>
            </a:xfrm>
            <a:prstGeom prst="rect">
              <a:avLst/>
            </a:prstGeom>
          </p:spPr>
        </p:pic>
        <p:pic>
          <p:nvPicPr>
            <p:cNvPr id="25" name="Picture 24">
              <a:extLst>
                <a:ext uri="{FF2B5EF4-FFF2-40B4-BE49-F238E27FC236}">
                  <a16:creationId xmlns:a16="http://schemas.microsoft.com/office/drawing/2014/main" id="{EE5C5EDE-1CE7-4CE0-8884-63D934602905}"/>
                </a:ext>
              </a:extLst>
            </p:cNvPr>
            <p:cNvPicPr>
              <a:picLocks noChangeAspect="1"/>
            </p:cNvPicPr>
            <p:nvPr/>
          </p:nvPicPr>
          <p:blipFill rotWithShape="1">
            <a:blip r:embed="rId7">
              <a:extLst>
                <a:ext uri="{28A0092B-C50C-407E-A947-70E740481C1C}">
                  <a14:useLocalDpi xmlns:a14="http://schemas.microsoft.com/office/drawing/2010/main" val="0"/>
                </a:ext>
              </a:extLst>
            </a:blip>
            <a:srcRect l="22877" t="28227" r="21855" b="6031"/>
            <a:stretch/>
          </p:blipFill>
          <p:spPr>
            <a:xfrm>
              <a:off x="10179488" y="3683684"/>
              <a:ext cx="1809345" cy="2271432"/>
            </a:xfrm>
            <a:prstGeom prst="rect">
              <a:avLst/>
            </a:prstGeom>
          </p:spPr>
        </p:pic>
        <p:pic>
          <p:nvPicPr>
            <p:cNvPr id="27" name="Picture 26">
              <a:extLst>
                <a:ext uri="{FF2B5EF4-FFF2-40B4-BE49-F238E27FC236}">
                  <a16:creationId xmlns:a16="http://schemas.microsoft.com/office/drawing/2014/main" id="{22C8F9E9-BEA3-40C5-BB2B-68277302EAA9}"/>
                </a:ext>
              </a:extLst>
            </p:cNvPr>
            <p:cNvPicPr>
              <a:picLocks noChangeAspect="1"/>
            </p:cNvPicPr>
            <p:nvPr/>
          </p:nvPicPr>
          <p:blipFill rotWithShape="1">
            <a:blip r:embed="rId8">
              <a:extLst>
                <a:ext uri="{28A0092B-C50C-407E-A947-70E740481C1C}">
                  <a14:useLocalDpi xmlns:a14="http://schemas.microsoft.com/office/drawing/2010/main" val="0"/>
                </a:ext>
              </a:extLst>
            </a:blip>
            <a:srcRect l="22678" t="23314" r="21966" b="7440"/>
            <a:stretch/>
          </p:blipFill>
          <p:spPr>
            <a:xfrm>
              <a:off x="236315" y="1301181"/>
              <a:ext cx="1878713" cy="2479813"/>
            </a:xfrm>
            <a:prstGeom prst="rect">
              <a:avLst/>
            </a:prstGeom>
          </p:spPr>
        </p:pic>
        <p:sp>
          <p:nvSpPr>
            <p:cNvPr id="4" name="TextBox 3">
              <a:extLst>
                <a:ext uri="{FF2B5EF4-FFF2-40B4-BE49-F238E27FC236}">
                  <a16:creationId xmlns:a16="http://schemas.microsoft.com/office/drawing/2014/main" id="{E6CBCC06-BEA5-4D23-9D64-449C0D852533}"/>
                </a:ext>
              </a:extLst>
            </p:cNvPr>
            <p:cNvSpPr txBox="1"/>
            <p:nvPr/>
          </p:nvSpPr>
          <p:spPr>
            <a:xfrm>
              <a:off x="525890" y="3529796"/>
              <a:ext cx="1259732" cy="307777"/>
            </a:xfrm>
            <a:prstGeom prst="rect">
              <a:avLst/>
            </a:prstGeom>
            <a:noFill/>
          </p:spPr>
          <p:txBody>
            <a:bodyPr wrap="square" rtlCol="0">
              <a:spAutoFit/>
            </a:bodyPr>
            <a:lstStyle/>
            <a:p>
              <a:pPr algn="ctr"/>
              <a:r>
                <a:rPr lang="en-GB" sz="1400">
                  <a:solidFill>
                    <a:schemeClr val="bg1">
                      <a:lumMod val="95000"/>
                    </a:schemeClr>
                  </a:solidFill>
                  <a:latin typeface="Vccgvkeomvcbzblgwtwhjahvwjz" panose="020B0804020101010102" pitchFamily="34" charset="0"/>
                  <a:cs typeface="Vccgvkeomvcbzblgwtwhjahvwjz" panose="020B0804020101010102" pitchFamily="34" charset="0"/>
                </a:rPr>
                <a:t>Team player</a:t>
              </a:r>
            </a:p>
          </p:txBody>
        </p:sp>
        <p:sp>
          <p:nvSpPr>
            <p:cNvPr id="11" name="TextBox 10">
              <a:extLst>
                <a:ext uri="{FF2B5EF4-FFF2-40B4-BE49-F238E27FC236}">
                  <a16:creationId xmlns:a16="http://schemas.microsoft.com/office/drawing/2014/main" id="{1291D348-650D-4AA5-8D10-38BB0D67B90F}"/>
                </a:ext>
              </a:extLst>
            </p:cNvPr>
            <p:cNvSpPr txBox="1"/>
            <p:nvPr/>
          </p:nvSpPr>
          <p:spPr>
            <a:xfrm>
              <a:off x="2304151" y="5835862"/>
              <a:ext cx="1259732" cy="307777"/>
            </a:xfrm>
            <a:prstGeom prst="rect">
              <a:avLst/>
            </a:prstGeom>
            <a:noFill/>
          </p:spPr>
          <p:txBody>
            <a:bodyPr wrap="square" rtlCol="0">
              <a:spAutoFit/>
            </a:bodyPr>
            <a:lstStyle/>
            <a:p>
              <a:pPr algn="ctr"/>
              <a:r>
                <a:rPr lang="en-GB" sz="1400">
                  <a:solidFill>
                    <a:schemeClr val="bg1">
                      <a:lumMod val="95000"/>
                    </a:schemeClr>
                  </a:solidFill>
                  <a:latin typeface="Vccgvkeomvcbzblgwtwhjahvwjz" panose="020B0804020101010102" pitchFamily="34" charset="0"/>
                  <a:cs typeface="Vccgvkeomvcbzblgwtwhjahvwjz" panose="020B0804020101010102" pitchFamily="34" charset="0"/>
                </a:rPr>
                <a:t>Explorer</a:t>
              </a:r>
            </a:p>
          </p:txBody>
        </p:sp>
        <p:sp>
          <p:nvSpPr>
            <p:cNvPr id="12" name="TextBox 11">
              <a:extLst>
                <a:ext uri="{FF2B5EF4-FFF2-40B4-BE49-F238E27FC236}">
                  <a16:creationId xmlns:a16="http://schemas.microsoft.com/office/drawing/2014/main" id="{7AF64B3E-451B-4CDA-996C-26B38614BD90}"/>
                </a:ext>
              </a:extLst>
            </p:cNvPr>
            <p:cNvSpPr txBox="1"/>
            <p:nvPr/>
          </p:nvSpPr>
          <p:spPr>
            <a:xfrm>
              <a:off x="4471999" y="3507696"/>
              <a:ext cx="1498548" cy="307777"/>
            </a:xfrm>
            <a:prstGeom prst="rect">
              <a:avLst/>
            </a:prstGeom>
            <a:noFill/>
          </p:spPr>
          <p:txBody>
            <a:bodyPr wrap="square" rtlCol="0">
              <a:spAutoFit/>
            </a:bodyPr>
            <a:lstStyle/>
            <a:p>
              <a:r>
                <a:rPr lang="en-GB" sz="1400">
                  <a:solidFill>
                    <a:schemeClr val="bg1">
                      <a:lumMod val="95000"/>
                    </a:schemeClr>
                  </a:solidFill>
                  <a:latin typeface="Vccgvkeomvcbzblgwtwhjahvwjz" panose="020B0804020101010102" pitchFamily="34" charset="0"/>
                  <a:cs typeface="Vccgvkeomvcbzblgwtwhjahvwjz" panose="020B0804020101010102" pitchFamily="34" charset="0"/>
                </a:rPr>
                <a:t>Problem solver</a:t>
              </a:r>
            </a:p>
          </p:txBody>
        </p:sp>
        <p:sp>
          <p:nvSpPr>
            <p:cNvPr id="13" name="TextBox 12">
              <a:extLst>
                <a:ext uri="{FF2B5EF4-FFF2-40B4-BE49-F238E27FC236}">
                  <a16:creationId xmlns:a16="http://schemas.microsoft.com/office/drawing/2014/main" id="{35726752-B08A-440B-8CBD-290335B86127}"/>
                </a:ext>
              </a:extLst>
            </p:cNvPr>
            <p:cNvSpPr txBox="1"/>
            <p:nvPr/>
          </p:nvSpPr>
          <p:spPr>
            <a:xfrm>
              <a:off x="8495820" y="3529797"/>
              <a:ext cx="1259732" cy="307777"/>
            </a:xfrm>
            <a:prstGeom prst="rect">
              <a:avLst/>
            </a:prstGeom>
            <a:noFill/>
          </p:spPr>
          <p:txBody>
            <a:bodyPr wrap="square" rtlCol="0">
              <a:spAutoFit/>
            </a:bodyPr>
            <a:lstStyle/>
            <a:p>
              <a:pPr algn="ctr"/>
              <a:r>
                <a:rPr lang="en-GB" sz="1400">
                  <a:solidFill>
                    <a:schemeClr val="bg1">
                      <a:lumMod val="95000"/>
                    </a:schemeClr>
                  </a:solidFill>
                  <a:latin typeface="Vccgvkeomvcbzblgwtwhjahvwjz" panose="020B0804020101010102" pitchFamily="34" charset="0"/>
                  <a:cs typeface="Vccgvkeomvcbzblgwtwhjahvwjz" panose="020B0804020101010102" pitchFamily="34" charset="0"/>
                </a:rPr>
                <a:t>Leader</a:t>
              </a:r>
            </a:p>
          </p:txBody>
        </p:sp>
        <p:sp>
          <p:nvSpPr>
            <p:cNvPr id="14" name="TextBox 13">
              <a:extLst>
                <a:ext uri="{FF2B5EF4-FFF2-40B4-BE49-F238E27FC236}">
                  <a16:creationId xmlns:a16="http://schemas.microsoft.com/office/drawing/2014/main" id="{F5B29644-D223-4E57-8ED6-9C0E57ED5DF9}"/>
                </a:ext>
              </a:extLst>
            </p:cNvPr>
            <p:cNvSpPr txBox="1"/>
            <p:nvPr/>
          </p:nvSpPr>
          <p:spPr>
            <a:xfrm>
              <a:off x="6660392" y="5833812"/>
              <a:ext cx="1259732" cy="307777"/>
            </a:xfrm>
            <a:prstGeom prst="rect">
              <a:avLst/>
            </a:prstGeom>
            <a:noFill/>
          </p:spPr>
          <p:txBody>
            <a:bodyPr wrap="square" rtlCol="0">
              <a:spAutoFit/>
            </a:bodyPr>
            <a:lstStyle/>
            <a:p>
              <a:pPr algn="ctr"/>
              <a:r>
                <a:rPr lang="en-GB" sz="1400">
                  <a:solidFill>
                    <a:schemeClr val="bg1">
                      <a:lumMod val="95000"/>
                    </a:schemeClr>
                  </a:solidFill>
                  <a:latin typeface="Vccgvkeomvcbzblgwtwhjahvwjz" panose="020B0804020101010102" pitchFamily="34" charset="0"/>
                  <a:cs typeface="Vccgvkeomvcbzblgwtwhjahvwjz" panose="020B0804020101010102" pitchFamily="34" charset="0"/>
                </a:rPr>
                <a:t>Creator</a:t>
              </a:r>
            </a:p>
          </p:txBody>
        </p:sp>
        <p:sp>
          <p:nvSpPr>
            <p:cNvPr id="16" name="TextBox 15">
              <a:extLst>
                <a:ext uri="{FF2B5EF4-FFF2-40B4-BE49-F238E27FC236}">
                  <a16:creationId xmlns:a16="http://schemas.microsoft.com/office/drawing/2014/main" id="{8DE29FA9-D789-4032-A869-52AC238333F8}"/>
                </a:ext>
              </a:extLst>
            </p:cNvPr>
            <p:cNvSpPr txBox="1"/>
            <p:nvPr/>
          </p:nvSpPr>
          <p:spPr>
            <a:xfrm>
              <a:off x="10334886" y="5833811"/>
              <a:ext cx="1498548" cy="307777"/>
            </a:xfrm>
            <a:prstGeom prst="rect">
              <a:avLst/>
            </a:prstGeom>
            <a:noFill/>
          </p:spPr>
          <p:txBody>
            <a:bodyPr wrap="square" rtlCol="0">
              <a:spAutoFit/>
            </a:bodyPr>
            <a:lstStyle/>
            <a:p>
              <a:pPr algn="ctr"/>
              <a:r>
                <a:rPr lang="en-GB" sz="1400">
                  <a:solidFill>
                    <a:schemeClr val="bg1">
                      <a:lumMod val="95000"/>
                    </a:schemeClr>
                  </a:solidFill>
                  <a:latin typeface="Vccgvkeomvcbzblgwtwhjahvwjz" panose="020B0804020101010102" pitchFamily="34" charset="0"/>
                  <a:cs typeface="Vccgvkeomvcbzblgwtwhjahvwjz" panose="020B0804020101010102" pitchFamily="34" charset="0"/>
                </a:rPr>
                <a:t>Storyteller</a:t>
              </a:r>
            </a:p>
          </p:txBody>
        </p:sp>
      </p:grpSp>
      <p:sp>
        <p:nvSpPr>
          <p:cNvPr id="5" name="Rectangle 4">
            <a:extLst>
              <a:ext uri="{FF2B5EF4-FFF2-40B4-BE49-F238E27FC236}">
                <a16:creationId xmlns:a16="http://schemas.microsoft.com/office/drawing/2014/main" id="{B958A496-EA40-4BB3-A1AB-0753C0738503}"/>
              </a:ext>
            </a:extLst>
          </p:cNvPr>
          <p:cNvSpPr/>
          <p:nvPr/>
        </p:nvSpPr>
        <p:spPr>
          <a:xfrm>
            <a:off x="1198031" y="950126"/>
            <a:ext cx="6413514" cy="307777"/>
          </a:xfrm>
          <a:prstGeom prst="rect">
            <a:avLst/>
          </a:prstGeom>
        </p:spPr>
        <p:txBody>
          <a:bodyPr wrap="square" anchor="t">
            <a:spAutoFit/>
          </a:bodyPr>
          <a:lstStyle/>
          <a:p>
            <a:r>
              <a:rPr lang="en-GB" sz="1400">
                <a:solidFill>
                  <a:schemeClr val="bg1">
                    <a:lumMod val="95000"/>
                  </a:schemeClr>
                </a:solidFill>
                <a:latin typeface="Vccgvkeomvcbzblgwtwhjahvwjz"/>
                <a:cs typeface="Vccgvkeomvcbzblgwtwhjahvwjz" panose="020B0804020101010102" pitchFamily="34" charset="0"/>
              </a:rPr>
              <a:t>Meet the our six friends, each one has their own special power.</a:t>
            </a:r>
          </a:p>
        </p:txBody>
      </p:sp>
    </p:spTree>
    <p:extLst>
      <p:ext uri="{BB962C8B-B14F-4D97-AF65-F5344CB8AC3E}">
        <p14:creationId xmlns:p14="http://schemas.microsoft.com/office/powerpoint/2010/main" val="2512192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7F4156-F810-4181-BF58-B2BD81D7EFAE}"/>
              </a:ext>
            </a:extLst>
          </p:cNvPr>
          <p:cNvSpPr>
            <a:spLocks noGrp="1"/>
          </p:cNvSpPr>
          <p:nvPr>
            <p:ph type="sldNum" sz="quarter" idx="10"/>
          </p:nvPr>
        </p:nvSpPr>
        <p:spPr/>
        <p:txBody>
          <a:bodyPr/>
          <a:lstStyle/>
          <a:p>
            <a:fld id="{D8D877B3-D348-4611-9BDB-C5374591D951}" type="slidenum">
              <a:rPr lang="en-US" smtClean="0"/>
              <a:pPr/>
              <a:t>4</a:t>
            </a:fld>
            <a:endParaRPr lang="en-US"/>
          </a:p>
        </p:txBody>
      </p:sp>
      <p:sp>
        <p:nvSpPr>
          <p:cNvPr id="4" name="TextBox 3">
            <a:extLst>
              <a:ext uri="{FF2B5EF4-FFF2-40B4-BE49-F238E27FC236}">
                <a16:creationId xmlns:a16="http://schemas.microsoft.com/office/drawing/2014/main" id="{4D66EF68-9150-4515-B1B3-3AE36D5A9E33}"/>
              </a:ext>
            </a:extLst>
          </p:cNvPr>
          <p:cNvSpPr txBox="1"/>
          <p:nvPr/>
        </p:nvSpPr>
        <p:spPr>
          <a:xfrm>
            <a:off x="1189967" y="1187076"/>
            <a:ext cx="10478341" cy="4401205"/>
          </a:xfrm>
          <a:prstGeom prst="rect">
            <a:avLst/>
          </a:prstGeom>
          <a:noFill/>
        </p:spPr>
        <p:txBody>
          <a:bodyPr wrap="square" rtlCol="0" anchor="t">
            <a:spAutoFit/>
          </a:bodyPr>
          <a:lstStyle/>
          <a:p>
            <a:pPr algn="just"/>
            <a:r>
              <a:rPr lang="en-GB" sz="2000">
                <a:latin typeface="Dlfwxmvoqgsjrhhdnpkalelgktm" panose="020B0604020101020102" pitchFamily="34" charset="0"/>
                <a:cs typeface="Dlfwxmvoqgsjrhhdnpkalelgktm" panose="020B0604020101020102" pitchFamily="34" charset="0"/>
              </a:rPr>
              <a:t>Our new friends are playing a game with us. They’ve agreed to become our digital superheroes and help solve digital problems. But before they do that, we need to create a superhero profile for each of them, one that we think suits them. The more we know about them, the more effectively we can get them to work together solving problems that they are best suited to.</a:t>
            </a:r>
          </a:p>
          <a:p>
            <a:pPr algn="just"/>
            <a:endParaRPr lang="en-GB" sz="2000">
              <a:latin typeface="Dlfwxmvoqgsjrhhdnpkalelgktm" panose="020B0604020101020102" pitchFamily="34" charset="0"/>
              <a:cs typeface="Dlfwxmvoqgsjrhhdnpkalelgktm" panose="020B0604020101020102" pitchFamily="34" charset="0"/>
            </a:endParaRPr>
          </a:p>
          <a:p>
            <a:pPr algn="just"/>
            <a:r>
              <a:rPr lang="en-GB" sz="2000">
                <a:latin typeface="Dlfwxmvoqgsjrhhdnpkalelgktm" panose="020B0604020101020102" pitchFamily="34" charset="0"/>
                <a:cs typeface="Dlfwxmvoqgsjrhhdnpkalelgktm" panose="020B0604020101020102" pitchFamily="34" charset="0"/>
              </a:rPr>
              <a:t>This is where we need your help. Your our team of creative writers and we need you to bring our DSH friends to life. Each DSH friend will need:</a:t>
            </a:r>
          </a:p>
          <a:p>
            <a:endParaRPr lang="en-GB" sz="2000">
              <a:latin typeface="Dlfwxmvoqgsjrhhdnpkalelgktm" panose="020B0604020101020102" pitchFamily="34" charset="0"/>
              <a:ea typeface="UD Digi Kyokasho N-B" panose="020B0400000000000000" pitchFamily="18" charset="-128"/>
              <a:cs typeface="Dlfwxmvoqgsjrhhdnpkalelgktm" panose="020B0604020101020102" pitchFamily="34" charset="0"/>
            </a:endParaRPr>
          </a:p>
          <a:p>
            <a:pPr marL="800065" lvl="1" indent="-342900">
              <a:buAutoNum type="arabicParenR"/>
            </a:pPr>
            <a:r>
              <a:rPr lang="en-GB" sz="2000">
                <a:latin typeface="Dlfwxmvoqgsjrhhdnpkalelgktm" panose="020B0604020101020102" pitchFamily="34" charset="0"/>
                <a:ea typeface="UD Digi Kyokasho N-B" panose="020B0400000000000000" pitchFamily="18" charset="-128"/>
                <a:cs typeface="Dlfwxmvoqgsjrhhdnpkalelgktm" panose="020B0604020101020102" pitchFamily="34" charset="0"/>
              </a:rPr>
              <a:t>A name</a:t>
            </a:r>
          </a:p>
          <a:p>
            <a:pPr marL="800065" lvl="1" indent="-342900">
              <a:buAutoNum type="arabicParenR"/>
            </a:pPr>
            <a:r>
              <a:rPr lang="en-GB" sz="2000">
                <a:latin typeface="Dlfwxmvoqgsjrhhdnpkalelgktm" panose="020B0604020101020102" pitchFamily="34" charset="0"/>
                <a:ea typeface="UD Digi Kyokasho N-B" panose="020B0400000000000000" pitchFamily="18" charset="-128"/>
                <a:cs typeface="Dlfwxmvoqgsjrhhdnpkalelgktm" panose="020B0604020101020102" pitchFamily="34" charset="0"/>
              </a:rPr>
              <a:t>A personality: likes and dislikes</a:t>
            </a:r>
          </a:p>
          <a:p>
            <a:pPr marL="800065" lvl="1" indent="-342900">
              <a:buAutoNum type="arabicParenR"/>
            </a:pPr>
            <a:r>
              <a:rPr lang="en-GB" sz="2000">
                <a:latin typeface="Dlfwxmvoqgsjrhhdnpkalelgktm" panose="020B0604020101020102" pitchFamily="34" charset="0"/>
                <a:ea typeface="UD Digi Kyokasho N-B" panose="020B0400000000000000" pitchFamily="18" charset="-128"/>
                <a:cs typeface="Dlfwxmvoqgsjrhhdnpkalelgktm" panose="020B0604020101020102" pitchFamily="34" charset="0"/>
              </a:rPr>
              <a:t>A back story</a:t>
            </a:r>
          </a:p>
          <a:p>
            <a:endParaRPr lang="en-GB" sz="2000">
              <a:latin typeface="Dlfwxmvoqgsjrhhdnpkalelgktm" panose="020B0604020101020102" pitchFamily="34" charset="0"/>
              <a:cs typeface="Dlfwxmvoqgsjrhhdnpkalelgktm" panose="020B0604020101020102" pitchFamily="34" charset="0"/>
            </a:endParaRPr>
          </a:p>
          <a:p>
            <a:r>
              <a:rPr lang="en-GB" sz="2000">
                <a:latin typeface="Dlfwxmvoqgsjrhhdnpkalelgktm" panose="020B0604020101020102" pitchFamily="34" charset="0"/>
                <a:cs typeface="Dlfwxmvoqgsjrhhdnpkalelgktm" panose="020B0604020101020102" pitchFamily="34" charset="0"/>
              </a:rPr>
              <a:t>…and we also need a group name! So let’s get started shall we?</a:t>
            </a:r>
          </a:p>
        </p:txBody>
      </p:sp>
      <p:sp>
        <p:nvSpPr>
          <p:cNvPr id="5" name="Title 2">
            <a:extLst>
              <a:ext uri="{FF2B5EF4-FFF2-40B4-BE49-F238E27FC236}">
                <a16:creationId xmlns:a16="http://schemas.microsoft.com/office/drawing/2014/main" id="{F95C2166-3C58-4A35-970A-D04B7CE98981}"/>
              </a:ext>
            </a:extLst>
          </p:cNvPr>
          <p:cNvSpPr txBox="1">
            <a:spLocks/>
          </p:cNvSpPr>
          <p:nvPr/>
        </p:nvSpPr>
        <p:spPr>
          <a:xfrm>
            <a:off x="1142159" y="504649"/>
            <a:ext cx="7427104" cy="808569"/>
          </a:xfrm>
          <a:prstGeom prst="rect">
            <a:avLst/>
          </a:prstGeom>
        </p:spPr>
        <p:txBody>
          <a:bodyPr/>
          <a:lstStyle>
            <a:lvl1pPr algn="l" defTabSz="914318" rtl="0" eaLnBrk="1" latinLnBrk="0" hangingPunct="1">
              <a:lnSpc>
                <a:spcPct val="80000"/>
              </a:lnSpc>
              <a:spcBef>
                <a:spcPct val="0"/>
              </a:spcBef>
              <a:buNone/>
              <a:defRPr sz="4400" b="1" i="0" kern="1200" spc="-151" baseline="0">
                <a:solidFill>
                  <a:schemeClr val="tx1"/>
                </a:solidFill>
                <a:latin typeface="Px Grotesk Bold" panose="02060803030000020004" pitchFamily="18" charset="0"/>
                <a:ea typeface="Px Grotesk Bold" panose="02060803030000020004" pitchFamily="18" charset="0"/>
                <a:cs typeface="Vccgvkeomvcbzblgwtwhjahvwjz" panose="020B0804020101010102" pitchFamily="34" charset="0"/>
              </a:defRPr>
            </a:lvl1pPr>
          </a:lstStyle>
          <a:p>
            <a:r>
              <a:rPr lang="en-US"/>
              <a:t>We need your help</a:t>
            </a:r>
            <a:r>
              <a:rPr lang="en-US">
                <a:solidFill>
                  <a:schemeClr val="accent1"/>
                </a:solidFill>
              </a:rPr>
              <a:t>.</a:t>
            </a:r>
            <a:endParaRPr lang="en-US" sz="4800">
              <a:solidFill>
                <a:schemeClr val="accent1"/>
              </a:solidFill>
            </a:endParaRPr>
          </a:p>
        </p:txBody>
      </p:sp>
    </p:spTree>
    <p:extLst>
      <p:ext uri="{BB962C8B-B14F-4D97-AF65-F5344CB8AC3E}">
        <p14:creationId xmlns:p14="http://schemas.microsoft.com/office/powerpoint/2010/main" val="333209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8488F9-C51C-47B0-80E1-51F4ED67999C}"/>
              </a:ext>
            </a:extLst>
          </p:cNvPr>
          <p:cNvSpPr>
            <a:spLocks noGrp="1"/>
          </p:cNvSpPr>
          <p:nvPr>
            <p:ph type="sldNum" sz="quarter" idx="10"/>
          </p:nvPr>
        </p:nvSpPr>
        <p:spPr/>
        <p:txBody>
          <a:bodyPr/>
          <a:lstStyle/>
          <a:p>
            <a:fld id="{D8D877B3-D348-4611-9BDB-C5374591D951}" type="slidenum">
              <a:rPr lang="en-US" smtClean="0"/>
              <a:pPr/>
              <a:t>5</a:t>
            </a:fld>
            <a:endParaRPr lang="en-US"/>
          </a:p>
        </p:txBody>
      </p:sp>
      <p:sp>
        <p:nvSpPr>
          <p:cNvPr id="8" name="TextBox 7">
            <a:extLst>
              <a:ext uri="{FF2B5EF4-FFF2-40B4-BE49-F238E27FC236}">
                <a16:creationId xmlns:a16="http://schemas.microsoft.com/office/drawing/2014/main" id="{8C930D16-0F04-40A5-8799-C44F5011A4F5}"/>
              </a:ext>
            </a:extLst>
          </p:cNvPr>
          <p:cNvSpPr txBox="1"/>
          <p:nvPr/>
        </p:nvSpPr>
        <p:spPr>
          <a:xfrm>
            <a:off x="1189170" y="742060"/>
            <a:ext cx="10650217" cy="523220"/>
          </a:xfrm>
          <a:prstGeom prst="rect">
            <a:avLst/>
          </a:prstGeom>
          <a:noFill/>
        </p:spPr>
        <p:txBody>
          <a:bodyPr wrap="square" rtlCol="0" anchor="t">
            <a:spAutoFit/>
          </a:bodyPr>
          <a:lstStyle/>
          <a:p>
            <a:r>
              <a:rPr lang="en-GB" sz="1400">
                <a:latin typeface="Dlfwxmvoqgsjrhhdnpkalelgktm"/>
                <a:cs typeface="Dlfwxmvoqgsjrhhdnpkalelgktm" panose="020B0604020101020102" pitchFamily="34" charset="0"/>
              </a:rPr>
              <a:t>Fill in the table below to list the types of things that this superhero likes and dislikes. Are there any key personality traits that they have?</a:t>
            </a:r>
          </a:p>
        </p:txBody>
      </p:sp>
      <p:graphicFrame>
        <p:nvGraphicFramePr>
          <p:cNvPr id="3" name="Table 5">
            <a:extLst>
              <a:ext uri="{FF2B5EF4-FFF2-40B4-BE49-F238E27FC236}">
                <a16:creationId xmlns:a16="http://schemas.microsoft.com/office/drawing/2014/main" id="{325C2198-621F-4F34-9468-FD75A863C4AE}"/>
              </a:ext>
            </a:extLst>
          </p:cNvPr>
          <p:cNvGraphicFramePr>
            <a:graphicFrameLocks noGrp="1"/>
          </p:cNvGraphicFramePr>
          <p:nvPr>
            <p:extLst>
              <p:ext uri="{D42A27DB-BD31-4B8C-83A1-F6EECF244321}">
                <p14:modId xmlns:p14="http://schemas.microsoft.com/office/powerpoint/2010/main" val="653173112"/>
              </p:ext>
            </p:extLst>
          </p:nvPr>
        </p:nvGraphicFramePr>
        <p:xfrm>
          <a:off x="1281438" y="1374588"/>
          <a:ext cx="7713150" cy="4790000"/>
        </p:xfrm>
        <a:graphic>
          <a:graphicData uri="http://schemas.openxmlformats.org/drawingml/2006/table">
            <a:tbl>
              <a:tblPr firstRow="1" bandRow="1">
                <a:tableStyleId>{5940675A-B579-460E-94D1-54222C63F5DA}</a:tableStyleId>
              </a:tblPr>
              <a:tblGrid>
                <a:gridCol w="3856575">
                  <a:extLst>
                    <a:ext uri="{9D8B030D-6E8A-4147-A177-3AD203B41FA5}">
                      <a16:colId xmlns:a16="http://schemas.microsoft.com/office/drawing/2014/main" val="3571340838"/>
                    </a:ext>
                  </a:extLst>
                </a:gridCol>
                <a:gridCol w="3856575">
                  <a:extLst>
                    <a:ext uri="{9D8B030D-6E8A-4147-A177-3AD203B41FA5}">
                      <a16:colId xmlns:a16="http://schemas.microsoft.com/office/drawing/2014/main" val="2952042167"/>
                    </a:ext>
                  </a:extLst>
                </a:gridCol>
              </a:tblGrid>
              <a:tr h="479000">
                <a:tc>
                  <a:txBody>
                    <a:bodyPr/>
                    <a:lstStyle/>
                    <a:p>
                      <a:pPr algn="ctr"/>
                      <a:r>
                        <a:rPr lang="en-GB" sz="1600">
                          <a:solidFill>
                            <a:schemeClr val="accent1"/>
                          </a:solidFill>
                          <a:latin typeface="Vccgvkeomvcbzblgwtwhjahvwjz" panose="020B0804020101010102" pitchFamily="34" charset="0"/>
                          <a:cs typeface="Vccgvkeomvcbzblgwtwhjahvwjz" panose="020B0804020101010102" pitchFamily="34" charset="0"/>
                        </a:rPr>
                        <a:t>Likes</a:t>
                      </a:r>
                    </a:p>
                  </a:txBody>
                  <a:tcPr/>
                </a:tc>
                <a:tc>
                  <a:txBody>
                    <a:bodyPr/>
                    <a:lstStyle/>
                    <a:p>
                      <a:pPr algn="ctr"/>
                      <a:r>
                        <a:rPr lang="en-GB" sz="1600">
                          <a:solidFill>
                            <a:schemeClr val="accent1"/>
                          </a:solidFill>
                          <a:latin typeface="Vccgvkeomvcbzblgwtwhjahvwjz" panose="020B0804020101010102" pitchFamily="34" charset="0"/>
                          <a:cs typeface="Vccgvkeomvcbzblgwtwhjahvwjz" panose="020B0804020101010102" pitchFamily="34" charset="0"/>
                        </a:rPr>
                        <a:t>Dislikes</a:t>
                      </a:r>
                    </a:p>
                  </a:txBody>
                  <a:tcPr/>
                </a:tc>
                <a:extLst>
                  <a:ext uri="{0D108BD9-81ED-4DB2-BD59-A6C34878D82A}">
                    <a16:rowId xmlns:a16="http://schemas.microsoft.com/office/drawing/2014/main" val="1137441186"/>
                  </a:ext>
                </a:extLst>
              </a:tr>
              <a:tr h="479000">
                <a:tc>
                  <a:txBody>
                    <a:bodyPr/>
                    <a:lstStyle/>
                    <a:p>
                      <a:pPr algn="ctr"/>
                      <a:r>
                        <a:rPr lang="en-GB" sz="1400" i="1">
                          <a:latin typeface="Dlfwxmvoqgsjrhhdnpkalelgktm" panose="020B0604020101020102" pitchFamily="34" charset="0"/>
                          <a:cs typeface="Dlfwxmvoqgsjrhhdnpkalelgktm" panose="020B0604020101020102" pitchFamily="34" charset="0"/>
                        </a:rPr>
                        <a:t>e.g. likes making funny videos with friends</a:t>
                      </a:r>
                    </a:p>
                  </a:txBody>
                  <a:tcPr/>
                </a:tc>
                <a:tc>
                  <a:txBody>
                    <a:bodyPr/>
                    <a:lstStyle/>
                    <a:p>
                      <a:pPr algn="ctr"/>
                      <a:r>
                        <a:rPr lang="en-GB" sz="1400" i="1">
                          <a:latin typeface="Dlfwxmvoqgsjrhhdnpkalelgktm" panose="020B0604020101020102" pitchFamily="34" charset="0"/>
                          <a:cs typeface="Dlfwxmvoqgsjrhhdnpkalelgktm" panose="020B0604020101020102" pitchFamily="34" charset="0"/>
                        </a:rPr>
                        <a:t>e.g. doesn’t like cake</a:t>
                      </a:r>
                    </a:p>
                  </a:txBody>
                  <a:tcPr/>
                </a:tc>
                <a:extLst>
                  <a:ext uri="{0D108BD9-81ED-4DB2-BD59-A6C34878D82A}">
                    <a16:rowId xmlns:a16="http://schemas.microsoft.com/office/drawing/2014/main" val="570280189"/>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4156374901"/>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1866139993"/>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3845318485"/>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1131071921"/>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2574662803"/>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199938022"/>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256959551"/>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3205642987"/>
                  </a:ext>
                </a:extLst>
              </a:tr>
            </a:tbl>
          </a:graphicData>
        </a:graphic>
      </p:graphicFrame>
      <p:sp>
        <p:nvSpPr>
          <p:cNvPr id="13" name="Title 2">
            <a:extLst>
              <a:ext uri="{FF2B5EF4-FFF2-40B4-BE49-F238E27FC236}">
                <a16:creationId xmlns:a16="http://schemas.microsoft.com/office/drawing/2014/main" id="{3E9B85BA-4645-4F70-8F5D-5375E47CB29F}"/>
              </a:ext>
            </a:extLst>
          </p:cNvPr>
          <p:cNvSpPr>
            <a:spLocks noGrp="1"/>
          </p:cNvSpPr>
          <p:nvPr>
            <p:ph type="title"/>
          </p:nvPr>
        </p:nvSpPr>
        <p:spPr>
          <a:xfrm>
            <a:off x="1245104" y="80910"/>
            <a:ext cx="10375395" cy="808569"/>
          </a:xfrm>
        </p:spPr>
        <p:txBody>
          <a:bodyPr/>
          <a:lstStyle/>
          <a:p>
            <a:r>
              <a:rPr lang="en-US"/>
              <a:t>What type of personality do I have</a:t>
            </a:r>
            <a:r>
              <a:rPr lang="en-US">
                <a:solidFill>
                  <a:schemeClr val="accent1"/>
                </a:solidFill>
              </a:rPr>
              <a:t>?</a:t>
            </a:r>
            <a:endParaRPr lang="en-US" sz="4000">
              <a:solidFill>
                <a:schemeClr val="accent1"/>
              </a:solidFill>
            </a:endParaRPr>
          </a:p>
        </p:txBody>
      </p:sp>
      <p:sp>
        <p:nvSpPr>
          <p:cNvPr id="10" name="TextBox 9">
            <a:extLst>
              <a:ext uri="{FF2B5EF4-FFF2-40B4-BE49-F238E27FC236}">
                <a16:creationId xmlns:a16="http://schemas.microsoft.com/office/drawing/2014/main" id="{08A206E6-5E73-48A7-A1B8-6F8F3A0C9E04}"/>
              </a:ext>
            </a:extLst>
          </p:cNvPr>
          <p:cNvSpPr txBox="1"/>
          <p:nvPr/>
        </p:nvSpPr>
        <p:spPr>
          <a:xfrm>
            <a:off x="9083445" y="1688473"/>
            <a:ext cx="2997426" cy="646331"/>
          </a:xfrm>
          <a:prstGeom prst="rect">
            <a:avLst/>
          </a:prstGeom>
          <a:noFill/>
        </p:spPr>
        <p:txBody>
          <a:bodyPr wrap="square" rtlCol="0">
            <a:spAutoFit/>
          </a:bodyPr>
          <a:lstStyle/>
          <a:p>
            <a:pPr algn="ctr"/>
            <a:r>
              <a:rPr lang="en-GB" sz="3600">
                <a:solidFill>
                  <a:schemeClr val="tx1">
                    <a:lumMod val="90000"/>
                    <a:lumOff val="10000"/>
                  </a:schemeClr>
                </a:solidFill>
                <a:latin typeface="Px Grotesk Bold" panose="02060803030000020004" pitchFamily="18" charset="0"/>
                <a:cs typeface="Dlfwxmvoqgsjrhhdnpkalelgktm" panose="020B0604020101020102" pitchFamily="34" charset="0"/>
              </a:rPr>
              <a:t>Team player</a:t>
            </a:r>
            <a:r>
              <a:rPr lang="en-GB" sz="3600">
                <a:solidFill>
                  <a:schemeClr val="accent2">
                    <a:lumMod val="75000"/>
                  </a:schemeClr>
                </a:solidFill>
                <a:latin typeface="Px Grotesk Bold" panose="02060803030000020004" pitchFamily="18" charset="0"/>
                <a:cs typeface="Dlfwxmvoqgsjrhhdnpkalelgktm" panose="020B0604020101020102" pitchFamily="34" charset="0"/>
              </a:rPr>
              <a:t>.</a:t>
            </a:r>
          </a:p>
        </p:txBody>
      </p:sp>
      <p:pic>
        <p:nvPicPr>
          <p:cNvPr id="11" name="Picture 10">
            <a:extLst>
              <a:ext uri="{FF2B5EF4-FFF2-40B4-BE49-F238E27FC236}">
                <a16:creationId xmlns:a16="http://schemas.microsoft.com/office/drawing/2014/main" id="{B07C4612-59DF-4333-9C74-258EAE33FDAF}"/>
              </a:ext>
            </a:extLst>
          </p:cNvPr>
          <p:cNvPicPr>
            <a:picLocks noChangeAspect="1"/>
          </p:cNvPicPr>
          <p:nvPr/>
        </p:nvPicPr>
        <p:blipFill rotWithShape="1">
          <a:blip r:embed="rId2">
            <a:extLst>
              <a:ext uri="{28A0092B-C50C-407E-A947-70E740481C1C}">
                <a14:useLocalDpi xmlns:a14="http://schemas.microsoft.com/office/drawing/2010/main" val="0"/>
              </a:ext>
            </a:extLst>
          </a:blip>
          <a:srcRect l="22678" t="23314" r="21966" b="7440"/>
          <a:stretch/>
        </p:blipFill>
        <p:spPr>
          <a:xfrm>
            <a:off x="9083444" y="2011639"/>
            <a:ext cx="2997426" cy="3956462"/>
          </a:xfrm>
          <a:prstGeom prst="rect">
            <a:avLst/>
          </a:prstGeom>
        </p:spPr>
      </p:pic>
    </p:spTree>
    <p:extLst>
      <p:ext uri="{BB962C8B-B14F-4D97-AF65-F5344CB8AC3E}">
        <p14:creationId xmlns:p14="http://schemas.microsoft.com/office/powerpoint/2010/main" val="72561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8488F9-C51C-47B0-80E1-51F4ED67999C}"/>
              </a:ext>
            </a:extLst>
          </p:cNvPr>
          <p:cNvSpPr>
            <a:spLocks noGrp="1"/>
          </p:cNvSpPr>
          <p:nvPr>
            <p:ph type="sldNum" sz="quarter" idx="10"/>
          </p:nvPr>
        </p:nvSpPr>
        <p:spPr/>
        <p:txBody>
          <a:bodyPr/>
          <a:lstStyle/>
          <a:p>
            <a:fld id="{D8D877B3-D348-4611-9BDB-C5374591D951}" type="slidenum">
              <a:rPr lang="en-US" smtClean="0"/>
              <a:pPr/>
              <a:t>6</a:t>
            </a:fld>
            <a:endParaRPr lang="en-US"/>
          </a:p>
        </p:txBody>
      </p:sp>
      <p:sp>
        <p:nvSpPr>
          <p:cNvPr id="8" name="TextBox 7">
            <a:extLst>
              <a:ext uri="{FF2B5EF4-FFF2-40B4-BE49-F238E27FC236}">
                <a16:creationId xmlns:a16="http://schemas.microsoft.com/office/drawing/2014/main" id="{8C930D16-0F04-40A5-8799-C44F5011A4F5}"/>
              </a:ext>
            </a:extLst>
          </p:cNvPr>
          <p:cNvSpPr txBox="1"/>
          <p:nvPr/>
        </p:nvSpPr>
        <p:spPr>
          <a:xfrm>
            <a:off x="1191412" y="1284321"/>
            <a:ext cx="10431329" cy="523220"/>
          </a:xfrm>
          <a:prstGeom prst="rect">
            <a:avLst/>
          </a:prstGeom>
          <a:noFill/>
        </p:spPr>
        <p:txBody>
          <a:bodyPr wrap="square" rtlCol="0" anchor="t">
            <a:spAutoFit/>
          </a:bodyPr>
          <a:lstStyle/>
          <a:p>
            <a:r>
              <a:rPr lang="en-GB" sz="1400">
                <a:latin typeface="Dlfwxmvoqgsjrhhdnpkalelgktm"/>
                <a:cs typeface="Dlfwxmvoqgsjrhhdnpkalelgktm" panose="020B0604020101020102" pitchFamily="34" charset="0"/>
              </a:rPr>
              <a:t>What would the ideal name be for this superhero? Brainstorm some suggestions below. </a:t>
            </a:r>
            <a:br>
              <a:rPr lang="en-GB" sz="1400">
                <a:latin typeface="Dlfwxmvoqgsjrhhdnpkalelgktm"/>
                <a:cs typeface="Dlfwxmvoqgsjrhhdnpkalelgktm" panose="020B0604020101020102" pitchFamily="34" charset="0"/>
              </a:rPr>
            </a:br>
            <a:r>
              <a:rPr lang="en-GB" sz="1400">
                <a:latin typeface="Dlfwxmvoqgsjrhhdnpkalelgktm"/>
                <a:cs typeface="Dlfwxmvoqgsjrhhdnpkalelgktm" panose="020B0604020101020102" pitchFamily="34" charset="0"/>
              </a:rPr>
              <a:t>When you decide on the final name, write it in the box above.</a:t>
            </a:r>
          </a:p>
        </p:txBody>
      </p:sp>
      <p:sp>
        <p:nvSpPr>
          <p:cNvPr id="13" name="Title 2">
            <a:extLst>
              <a:ext uri="{FF2B5EF4-FFF2-40B4-BE49-F238E27FC236}">
                <a16:creationId xmlns:a16="http://schemas.microsoft.com/office/drawing/2014/main" id="{3E9B85BA-4645-4F70-8F5D-5375E47CB29F}"/>
              </a:ext>
            </a:extLst>
          </p:cNvPr>
          <p:cNvSpPr>
            <a:spLocks noGrp="1"/>
          </p:cNvSpPr>
          <p:nvPr>
            <p:ph type="title"/>
          </p:nvPr>
        </p:nvSpPr>
        <p:spPr>
          <a:xfrm>
            <a:off x="1245105" y="100365"/>
            <a:ext cx="7427104" cy="808569"/>
          </a:xfrm>
        </p:spPr>
        <p:txBody>
          <a:bodyPr/>
          <a:lstStyle/>
          <a:p>
            <a:r>
              <a:rPr lang="en-US" sz="3600"/>
              <a:t>What’s my name</a:t>
            </a:r>
            <a:r>
              <a:rPr lang="en-US" sz="3600">
                <a:solidFill>
                  <a:schemeClr val="accent1"/>
                </a:solidFill>
              </a:rPr>
              <a:t>?</a:t>
            </a:r>
            <a:endParaRPr lang="en-US" sz="4000">
              <a:solidFill>
                <a:schemeClr val="accent1"/>
              </a:solidFill>
            </a:endParaRPr>
          </a:p>
        </p:txBody>
      </p:sp>
      <p:sp>
        <p:nvSpPr>
          <p:cNvPr id="10" name="Rectangle 9">
            <a:extLst>
              <a:ext uri="{FF2B5EF4-FFF2-40B4-BE49-F238E27FC236}">
                <a16:creationId xmlns:a16="http://schemas.microsoft.com/office/drawing/2014/main" id="{02452A29-8567-4CD6-9E9E-D534927FBFC5}"/>
              </a:ext>
            </a:extLst>
          </p:cNvPr>
          <p:cNvSpPr/>
          <p:nvPr/>
        </p:nvSpPr>
        <p:spPr>
          <a:xfrm>
            <a:off x="1296678" y="1921213"/>
            <a:ext cx="7554475" cy="4229545"/>
          </a:xfrm>
          <a:prstGeom prst="rect">
            <a:avLst/>
          </a:prstGeom>
          <a:ln w="15875"/>
        </p:spPr>
        <p:style>
          <a:lnRef idx="2">
            <a:schemeClr val="dk1"/>
          </a:lnRef>
          <a:fillRef idx="1">
            <a:schemeClr val="lt1"/>
          </a:fillRef>
          <a:effectRef idx="0">
            <a:schemeClr val="dk1"/>
          </a:effectRef>
          <a:fontRef idx="minor">
            <a:schemeClr val="dk1"/>
          </a:fontRef>
        </p:style>
        <p:txBody>
          <a:bodyPr rtlCol="0" anchor="ctr"/>
          <a:lstStyle/>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p:txBody>
      </p:sp>
      <p:sp>
        <p:nvSpPr>
          <p:cNvPr id="12" name="Rectangle 11">
            <a:extLst>
              <a:ext uri="{FF2B5EF4-FFF2-40B4-BE49-F238E27FC236}">
                <a16:creationId xmlns:a16="http://schemas.microsoft.com/office/drawing/2014/main" id="{50F4FF5E-4579-41C7-990C-6B62DDF6FF29}"/>
              </a:ext>
            </a:extLst>
          </p:cNvPr>
          <p:cNvSpPr/>
          <p:nvPr/>
        </p:nvSpPr>
        <p:spPr>
          <a:xfrm>
            <a:off x="6096000" y="282036"/>
            <a:ext cx="5827059" cy="496855"/>
          </a:xfrm>
          <a:prstGeom prst="rect">
            <a:avLst/>
          </a:prstGeom>
          <a:ln w="190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r>
              <a:rPr lang="en-GB" sz="1600">
                <a:latin typeface="Vccgvkeomvcbzblgwtwhjahvwjz" panose="020B0804020101010102" pitchFamily="34" charset="0"/>
                <a:cs typeface="Vccgvkeomvcbzblgwtwhjahvwjz" panose="020B0804020101010102" pitchFamily="34" charset="0"/>
              </a:rPr>
              <a:t>FINAL NAME</a:t>
            </a:r>
            <a:r>
              <a:rPr lang="en-GB" sz="1600">
                <a:solidFill>
                  <a:srgbClr val="FF0000"/>
                </a:solidFill>
                <a:latin typeface="Vccgvkeomvcbzblgwtwhjahvwjz" panose="020B0804020101010102" pitchFamily="34" charset="0"/>
                <a:cs typeface="Vccgvkeomvcbzblgwtwhjahvwjz" panose="020B0804020101010102" pitchFamily="34" charset="0"/>
              </a:rPr>
              <a:t>:</a:t>
            </a:r>
            <a:r>
              <a:rPr lang="en-GB" sz="1600">
                <a:latin typeface="Vccgvkeomvcbzblgwtwhjahvwjz" panose="020B0804020101010102" pitchFamily="34" charset="0"/>
                <a:cs typeface="Vccgvkeomvcbzblgwtwhjahvwjz" panose="020B0804020101010102" pitchFamily="34" charset="0"/>
              </a:rPr>
              <a:t> </a:t>
            </a:r>
          </a:p>
        </p:txBody>
      </p:sp>
      <p:grpSp>
        <p:nvGrpSpPr>
          <p:cNvPr id="14" name="Group 13">
            <a:extLst>
              <a:ext uri="{FF2B5EF4-FFF2-40B4-BE49-F238E27FC236}">
                <a16:creationId xmlns:a16="http://schemas.microsoft.com/office/drawing/2014/main" id="{DC42E982-8729-49FF-9B02-0FD9995D1F52}"/>
              </a:ext>
            </a:extLst>
          </p:cNvPr>
          <p:cNvGrpSpPr/>
          <p:nvPr/>
        </p:nvGrpSpPr>
        <p:grpSpPr>
          <a:xfrm>
            <a:off x="9083444" y="1688473"/>
            <a:ext cx="2997427" cy="4279628"/>
            <a:chOff x="9083444" y="1688473"/>
            <a:chExt cx="2997427" cy="4279628"/>
          </a:xfrm>
        </p:grpSpPr>
        <p:sp>
          <p:nvSpPr>
            <p:cNvPr id="15" name="TextBox 14">
              <a:extLst>
                <a:ext uri="{FF2B5EF4-FFF2-40B4-BE49-F238E27FC236}">
                  <a16:creationId xmlns:a16="http://schemas.microsoft.com/office/drawing/2014/main" id="{BF7452A0-1358-49EC-948E-B2CF7E49C170}"/>
                </a:ext>
              </a:extLst>
            </p:cNvPr>
            <p:cNvSpPr txBox="1"/>
            <p:nvPr/>
          </p:nvSpPr>
          <p:spPr>
            <a:xfrm>
              <a:off x="9083445" y="1688473"/>
              <a:ext cx="2997426" cy="646331"/>
            </a:xfrm>
            <a:prstGeom prst="rect">
              <a:avLst/>
            </a:prstGeom>
            <a:noFill/>
          </p:spPr>
          <p:txBody>
            <a:bodyPr wrap="square" rtlCol="0">
              <a:spAutoFit/>
            </a:bodyPr>
            <a:lstStyle/>
            <a:p>
              <a:pPr algn="ctr"/>
              <a:r>
                <a:rPr lang="en-GB" sz="3600">
                  <a:solidFill>
                    <a:schemeClr val="tx1">
                      <a:lumMod val="90000"/>
                      <a:lumOff val="10000"/>
                    </a:schemeClr>
                  </a:solidFill>
                  <a:latin typeface="Px Grotesk Bold" panose="02060803030000020004" pitchFamily="18" charset="0"/>
                  <a:cs typeface="Dlfwxmvoqgsjrhhdnpkalelgktm" panose="020B0604020101020102" pitchFamily="34" charset="0"/>
                </a:rPr>
                <a:t>Team player</a:t>
              </a:r>
              <a:r>
                <a:rPr lang="en-GB" sz="3600">
                  <a:solidFill>
                    <a:schemeClr val="accent2">
                      <a:lumMod val="75000"/>
                    </a:schemeClr>
                  </a:solidFill>
                  <a:latin typeface="Px Grotesk Bold" panose="02060803030000020004" pitchFamily="18" charset="0"/>
                  <a:cs typeface="Dlfwxmvoqgsjrhhdnpkalelgktm" panose="020B0604020101020102" pitchFamily="34" charset="0"/>
                </a:rPr>
                <a:t>.</a:t>
              </a:r>
            </a:p>
          </p:txBody>
        </p:sp>
        <p:pic>
          <p:nvPicPr>
            <p:cNvPr id="16" name="Picture 15">
              <a:extLst>
                <a:ext uri="{FF2B5EF4-FFF2-40B4-BE49-F238E27FC236}">
                  <a16:creationId xmlns:a16="http://schemas.microsoft.com/office/drawing/2014/main" id="{73A6B6FB-6106-4C9E-A79A-ABB50F69D91B}"/>
                </a:ext>
              </a:extLst>
            </p:cNvPr>
            <p:cNvPicPr>
              <a:picLocks noChangeAspect="1"/>
            </p:cNvPicPr>
            <p:nvPr/>
          </p:nvPicPr>
          <p:blipFill rotWithShape="1">
            <a:blip r:embed="rId2">
              <a:extLst>
                <a:ext uri="{28A0092B-C50C-407E-A947-70E740481C1C}">
                  <a14:useLocalDpi xmlns:a14="http://schemas.microsoft.com/office/drawing/2010/main" val="0"/>
                </a:ext>
              </a:extLst>
            </a:blip>
            <a:srcRect l="22678" t="23314" r="21966" b="7440"/>
            <a:stretch/>
          </p:blipFill>
          <p:spPr>
            <a:xfrm>
              <a:off x="9083444" y="2011639"/>
              <a:ext cx="2997426" cy="3956462"/>
            </a:xfrm>
            <a:prstGeom prst="rect">
              <a:avLst/>
            </a:prstGeom>
          </p:spPr>
        </p:pic>
      </p:grpSp>
    </p:spTree>
    <p:extLst>
      <p:ext uri="{BB962C8B-B14F-4D97-AF65-F5344CB8AC3E}">
        <p14:creationId xmlns:p14="http://schemas.microsoft.com/office/powerpoint/2010/main" val="3549481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8488F9-C51C-47B0-80E1-51F4ED67999C}"/>
              </a:ext>
            </a:extLst>
          </p:cNvPr>
          <p:cNvSpPr>
            <a:spLocks noGrp="1"/>
          </p:cNvSpPr>
          <p:nvPr>
            <p:ph type="sldNum" sz="quarter" idx="10"/>
          </p:nvPr>
        </p:nvSpPr>
        <p:spPr/>
        <p:txBody>
          <a:bodyPr/>
          <a:lstStyle/>
          <a:p>
            <a:fld id="{D8D877B3-D348-4611-9BDB-C5374591D951}" type="slidenum">
              <a:rPr lang="en-US" smtClean="0"/>
              <a:pPr/>
              <a:t>7</a:t>
            </a:fld>
            <a:endParaRPr lang="en-US"/>
          </a:p>
        </p:txBody>
      </p:sp>
      <p:sp>
        <p:nvSpPr>
          <p:cNvPr id="8" name="TextBox 7">
            <a:extLst>
              <a:ext uri="{FF2B5EF4-FFF2-40B4-BE49-F238E27FC236}">
                <a16:creationId xmlns:a16="http://schemas.microsoft.com/office/drawing/2014/main" id="{8C930D16-0F04-40A5-8799-C44F5011A4F5}"/>
              </a:ext>
            </a:extLst>
          </p:cNvPr>
          <p:cNvSpPr txBox="1"/>
          <p:nvPr/>
        </p:nvSpPr>
        <p:spPr>
          <a:xfrm>
            <a:off x="1189170" y="742060"/>
            <a:ext cx="10650217" cy="523220"/>
          </a:xfrm>
          <a:prstGeom prst="rect">
            <a:avLst/>
          </a:prstGeom>
          <a:noFill/>
        </p:spPr>
        <p:txBody>
          <a:bodyPr wrap="square" rtlCol="0" anchor="t">
            <a:spAutoFit/>
          </a:bodyPr>
          <a:lstStyle/>
          <a:p>
            <a:r>
              <a:rPr lang="en-GB" sz="1400">
                <a:latin typeface="Dlfwxmvoqgsjrhhdnpkalelgktm"/>
                <a:cs typeface="Dlfwxmvoqgsjrhhdnpkalelgktm" panose="020B0604020101020102" pitchFamily="34" charset="0"/>
              </a:rPr>
              <a:t>Fill in the table below to list the types of things that this superhero likes and dislikes. Are there any key personality traits that they have?</a:t>
            </a:r>
          </a:p>
        </p:txBody>
      </p:sp>
      <p:graphicFrame>
        <p:nvGraphicFramePr>
          <p:cNvPr id="3" name="Table 5">
            <a:extLst>
              <a:ext uri="{FF2B5EF4-FFF2-40B4-BE49-F238E27FC236}">
                <a16:creationId xmlns:a16="http://schemas.microsoft.com/office/drawing/2014/main" id="{325C2198-621F-4F34-9468-FD75A863C4AE}"/>
              </a:ext>
            </a:extLst>
          </p:cNvPr>
          <p:cNvGraphicFramePr>
            <a:graphicFrameLocks noGrp="1"/>
          </p:cNvGraphicFramePr>
          <p:nvPr>
            <p:extLst>
              <p:ext uri="{D42A27DB-BD31-4B8C-83A1-F6EECF244321}">
                <p14:modId xmlns:p14="http://schemas.microsoft.com/office/powerpoint/2010/main" val="1550947953"/>
              </p:ext>
            </p:extLst>
          </p:nvPr>
        </p:nvGraphicFramePr>
        <p:xfrm>
          <a:off x="1281438" y="1374588"/>
          <a:ext cx="7713150" cy="4829160"/>
        </p:xfrm>
        <a:graphic>
          <a:graphicData uri="http://schemas.openxmlformats.org/drawingml/2006/table">
            <a:tbl>
              <a:tblPr firstRow="1" bandRow="1">
                <a:tableStyleId>{5940675A-B579-460E-94D1-54222C63F5DA}</a:tableStyleId>
              </a:tblPr>
              <a:tblGrid>
                <a:gridCol w="3856575">
                  <a:extLst>
                    <a:ext uri="{9D8B030D-6E8A-4147-A177-3AD203B41FA5}">
                      <a16:colId xmlns:a16="http://schemas.microsoft.com/office/drawing/2014/main" val="3571340838"/>
                    </a:ext>
                  </a:extLst>
                </a:gridCol>
                <a:gridCol w="3856575">
                  <a:extLst>
                    <a:ext uri="{9D8B030D-6E8A-4147-A177-3AD203B41FA5}">
                      <a16:colId xmlns:a16="http://schemas.microsoft.com/office/drawing/2014/main" val="2952042167"/>
                    </a:ext>
                  </a:extLst>
                </a:gridCol>
              </a:tblGrid>
              <a:tr h="479000">
                <a:tc>
                  <a:txBody>
                    <a:bodyPr/>
                    <a:lstStyle/>
                    <a:p>
                      <a:pPr algn="ctr"/>
                      <a:r>
                        <a:rPr lang="en-GB" sz="1600">
                          <a:solidFill>
                            <a:schemeClr val="accent1"/>
                          </a:solidFill>
                          <a:latin typeface="Vccgvkeomvcbzblgwtwhjahvwjz" panose="020B0804020101010102" pitchFamily="34" charset="0"/>
                          <a:cs typeface="Vccgvkeomvcbzblgwtwhjahvwjz" panose="020B0804020101010102" pitchFamily="34" charset="0"/>
                        </a:rPr>
                        <a:t>Likes</a:t>
                      </a:r>
                    </a:p>
                  </a:txBody>
                  <a:tcPr/>
                </a:tc>
                <a:tc>
                  <a:txBody>
                    <a:bodyPr/>
                    <a:lstStyle/>
                    <a:p>
                      <a:pPr algn="ctr"/>
                      <a:r>
                        <a:rPr lang="en-GB" sz="1600">
                          <a:solidFill>
                            <a:schemeClr val="accent1"/>
                          </a:solidFill>
                          <a:latin typeface="Vccgvkeomvcbzblgwtwhjahvwjz" panose="020B0804020101010102" pitchFamily="34" charset="0"/>
                          <a:cs typeface="Vccgvkeomvcbzblgwtwhjahvwjz" panose="020B0804020101010102" pitchFamily="34" charset="0"/>
                        </a:rPr>
                        <a:t>Dislikes</a:t>
                      </a:r>
                    </a:p>
                  </a:txBody>
                  <a:tcPr/>
                </a:tc>
                <a:extLst>
                  <a:ext uri="{0D108BD9-81ED-4DB2-BD59-A6C34878D82A}">
                    <a16:rowId xmlns:a16="http://schemas.microsoft.com/office/drawing/2014/main" val="1137441186"/>
                  </a:ext>
                </a:extLst>
              </a:tr>
              <a:tr h="479000">
                <a:tc>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lang="en-GB" sz="1400" i="1">
                          <a:latin typeface="Dlfwxmvoqgsjrhhdnpkalelgktm" panose="020B0604020101020102" pitchFamily="34" charset="0"/>
                          <a:cs typeface="Dlfwxmvoqgsjrhhdnpkalelgktm" panose="020B0604020101020102" pitchFamily="34" charset="0"/>
                        </a:rPr>
                        <a:t>e.g. likes </a:t>
                      </a:r>
                      <a:r>
                        <a:rPr lang="en-GB" sz="1400" i="1" kern="1200">
                          <a:solidFill>
                            <a:schemeClr val="tx1"/>
                          </a:solidFill>
                          <a:latin typeface="Dlfwxmvoqgsjrhhdnpkalelgktm" panose="020B0604020101020102" pitchFamily="34" charset="0"/>
                          <a:ea typeface="+mn-ea"/>
                          <a:cs typeface="Dlfwxmvoqgsjrhhdnpkalelgktm" panose="020B0604020101020102" pitchFamily="34" charset="0"/>
                        </a:rPr>
                        <a:t>playing and solving puzzle games</a:t>
                      </a:r>
                    </a:p>
                    <a:p>
                      <a:pPr algn="ctr"/>
                      <a:endParaRPr lang="en-GB" sz="1400" i="1">
                        <a:latin typeface="Dlfwxmvoqgsjrhhdnpkalelgktm" panose="020B0604020101020102" pitchFamily="34" charset="0"/>
                        <a:cs typeface="Dlfwxmvoqgsjrhhdnpkalelgktm" panose="020B0604020101020102" pitchFamily="34" charset="0"/>
                      </a:endParaRPr>
                    </a:p>
                  </a:txBody>
                  <a:tcPr/>
                </a:tc>
                <a:tc>
                  <a:txBody>
                    <a:bodyPr/>
                    <a:lstStyle/>
                    <a:p>
                      <a:pPr algn="ctr"/>
                      <a:r>
                        <a:rPr lang="en-GB" sz="1400" i="1">
                          <a:latin typeface="Dlfwxmvoqgsjrhhdnpkalelgktm" panose="020B0604020101020102" pitchFamily="34" charset="0"/>
                          <a:cs typeface="Dlfwxmvoqgsjrhhdnpkalelgktm" panose="020B0604020101020102" pitchFamily="34" charset="0"/>
                        </a:rPr>
                        <a:t>e.g. doesn’t like hamsters</a:t>
                      </a:r>
                    </a:p>
                  </a:txBody>
                  <a:tcPr/>
                </a:tc>
                <a:extLst>
                  <a:ext uri="{0D108BD9-81ED-4DB2-BD59-A6C34878D82A}">
                    <a16:rowId xmlns:a16="http://schemas.microsoft.com/office/drawing/2014/main" val="570280189"/>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4156374901"/>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1866139993"/>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3845318485"/>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1131071921"/>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2574662803"/>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199938022"/>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256959551"/>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3205642987"/>
                  </a:ext>
                </a:extLst>
              </a:tr>
            </a:tbl>
          </a:graphicData>
        </a:graphic>
      </p:graphicFrame>
      <p:sp>
        <p:nvSpPr>
          <p:cNvPr id="13" name="Title 2">
            <a:extLst>
              <a:ext uri="{FF2B5EF4-FFF2-40B4-BE49-F238E27FC236}">
                <a16:creationId xmlns:a16="http://schemas.microsoft.com/office/drawing/2014/main" id="{3E9B85BA-4645-4F70-8F5D-5375E47CB29F}"/>
              </a:ext>
            </a:extLst>
          </p:cNvPr>
          <p:cNvSpPr>
            <a:spLocks noGrp="1"/>
          </p:cNvSpPr>
          <p:nvPr>
            <p:ph type="title"/>
          </p:nvPr>
        </p:nvSpPr>
        <p:spPr>
          <a:xfrm>
            <a:off x="1245104" y="100365"/>
            <a:ext cx="10375395" cy="808569"/>
          </a:xfrm>
        </p:spPr>
        <p:txBody>
          <a:bodyPr/>
          <a:lstStyle/>
          <a:p>
            <a:r>
              <a:rPr lang="en-US"/>
              <a:t>What type of personality do I have</a:t>
            </a:r>
            <a:r>
              <a:rPr lang="en-US">
                <a:solidFill>
                  <a:schemeClr val="accent1"/>
                </a:solidFill>
              </a:rPr>
              <a:t>?</a:t>
            </a:r>
            <a:endParaRPr lang="en-US" sz="4000">
              <a:solidFill>
                <a:schemeClr val="accent1"/>
              </a:solidFill>
            </a:endParaRPr>
          </a:p>
        </p:txBody>
      </p:sp>
      <p:grpSp>
        <p:nvGrpSpPr>
          <p:cNvPr id="6" name="Group 5">
            <a:extLst>
              <a:ext uri="{FF2B5EF4-FFF2-40B4-BE49-F238E27FC236}">
                <a16:creationId xmlns:a16="http://schemas.microsoft.com/office/drawing/2014/main" id="{CB7FA2DD-DF3D-4073-B1A9-592F926909D7}"/>
              </a:ext>
            </a:extLst>
          </p:cNvPr>
          <p:cNvGrpSpPr/>
          <p:nvPr/>
        </p:nvGrpSpPr>
        <p:grpSpPr>
          <a:xfrm>
            <a:off x="9020771" y="1760905"/>
            <a:ext cx="3131472" cy="4403687"/>
            <a:chOff x="9020771" y="1760905"/>
            <a:chExt cx="3131472" cy="4403687"/>
          </a:xfrm>
        </p:grpSpPr>
        <p:sp>
          <p:nvSpPr>
            <p:cNvPr id="5" name="TextBox 4">
              <a:extLst>
                <a:ext uri="{FF2B5EF4-FFF2-40B4-BE49-F238E27FC236}">
                  <a16:creationId xmlns:a16="http://schemas.microsoft.com/office/drawing/2014/main" id="{0474B7E2-C17A-4340-A4ED-41733D44C054}"/>
                </a:ext>
              </a:extLst>
            </p:cNvPr>
            <p:cNvSpPr txBox="1"/>
            <p:nvPr/>
          </p:nvSpPr>
          <p:spPr>
            <a:xfrm>
              <a:off x="9087794" y="1760905"/>
              <a:ext cx="2997426" cy="523220"/>
            </a:xfrm>
            <a:prstGeom prst="rect">
              <a:avLst/>
            </a:prstGeom>
            <a:noFill/>
          </p:spPr>
          <p:txBody>
            <a:bodyPr wrap="square" rtlCol="0">
              <a:spAutoFit/>
            </a:bodyPr>
            <a:lstStyle/>
            <a:p>
              <a:pPr algn="ctr"/>
              <a:r>
                <a:rPr lang="en-GB" sz="2800">
                  <a:solidFill>
                    <a:schemeClr val="tx1">
                      <a:lumMod val="90000"/>
                      <a:lumOff val="10000"/>
                    </a:schemeClr>
                  </a:solidFill>
                  <a:latin typeface="Px Grotesk Bold" panose="02060803030000020004" pitchFamily="18" charset="0"/>
                  <a:cs typeface="Dlfwxmvoqgsjrhhdnpkalelgktm" panose="020B0604020101020102" pitchFamily="34" charset="0"/>
                </a:rPr>
                <a:t>Problem solver</a:t>
              </a:r>
              <a:r>
                <a:rPr lang="en-GB" sz="2800">
                  <a:solidFill>
                    <a:schemeClr val="accent2">
                      <a:lumMod val="75000"/>
                    </a:schemeClr>
                  </a:solidFill>
                  <a:latin typeface="Px Grotesk Bold" panose="02060803030000020004" pitchFamily="18" charset="0"/>
                  <a:cs typeface="Dlfwxmvoqgsjrhhdnpkalelgktm" panose="020B0604020101020102" pitchFamily="34" charset="0"/>
                </a:rPr>
                <a:t>.</a:t>
              </a:r>
            </a:p>
          </p:txBody>
        </p:sp>
        <p:pic>
          <p:nvPicPr>
            <p:cNvPr id="10" name="Picture 9">
              <a:extLst>
                <a:ext uri="{FF2B5EF4-FFF2-40B4-BE49-F238E27FC236}">
                  <a16:creationId xmlns:a16="http://schemas.microsoft.com/office/drawing/2014/main" id="{4B43BD9A-E3C4-4A39-8472-4BF187404324}"/>
                </a:ext>
              </a:extLst>
            </p:cNvPr>
            <p:cNvPicPr>
              <a:picLocks noChangeAspect="1"/>
            </p:cNvPicPr>
            <p:nvPr/>
          </p:nvPicPr>
          <p:blipFill rotWithShape="1">
            <a:blip r:embed="rId2">
              <a:extLst>
                <a:ext uri="{28A0092B-C50C-407E-A947-70E740481C1C}">
                  <a14:useLocalDpi xmlns:a14="http://schemas.microsoft.com/office/drawing/2010/main" val="0"/>
                </a:ext>
              </a:extLst>
            </a:blip>
            <a:srcRect l="22521" t="24602" r="20665" b="3624"/>
            <a:stretch/>
          </p:blipFill>
          <p:spPr>
            <a:xfrm>
              <a:off x="9020771" y="1990362"/>
              <a:ext cx="3131472" cy="4174230"/>
            </a:xfrm>
            <a:prstGeom prst="rect">
              <a:avLst/>
            </a:prstGeom>
          </p:spPr>
        </p:pic>
      </p:grpSp>
    </p:spTree>
    <p:extLst>
      <p:ext uri="{BB962C8B-B14F-4D97-AF65-F5344CB8AC3E}">
        <p14:creationId xmlns:p14="http://schemas.microsoft.com/office/powerpoint/2010/main" val="340373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8488F9-C51C-47B0-80E1-51F4ED67999C}"/>
              </a:ext>
            </a:extLst>
          </p:cNvPr>
          <p:cNvSpPr>
            <a:spLocks noGrp="1"/>
          </p:cNvSpPr>
          <p:nvPr>
            <p:ph type="sldNum" sz="quarter" idx="10"/>
          </p:nvPr>
        </p:nvSpPr>
        <p:spPr/>
        <p:txBody>
          <a:bodyPr/>
          <a:lstStyle/>
          <a:p>
            <a:fld id="{D8D877B3-D348-4611-9BDB-C5374591D951}" type="slidenum">
              <a:rPr lang="en-US" smtClean="0"/>
              <a:pPr/>
              <a:t>8</a:t>
            </a:fld>
            <a:endParaRPr lang="en-US"/>
          </a:p>
        </p:txBody>
      </p:sp>
      <p:sp>
        <p:nvSpPr>
          <p:cNvPr id="8" name="TextBox 7">
            <a:extLst>
              <a:ext uri="{FF2B5EF4-FFF2-40B4-BE49-F238E27FC236}">
                <a16:creationId xmlns:a16="http://schemas.microsoft.com/office/drawing/2014/main" id="{8C930D16-0F04-40A5-8799-C44F5011A4F5}"/>
              </a:ext>
            </a:extLst>
          </p:cNvPr>
          <p:cNvSpPr txBox="1"/>
          <p:nvPr/>
        </p:nvSpPr>
        <p:spPr>
          <a:xfrm>
            <a:off x="1191412" y="1284321"/>
            <a:ext cx="10431329" cy="523220"/>
          </a:xfrm>
          <a:prstGeom prst="rect">
            <a:avLst/>
          </a:prstGeom>
          <a:noFill/>
        </p:spPr>
        <p:txBody>
          <a:bodyPr wrap="square" rtlCol="0" anchor="t">
            <a:spAutoFit/>
          </a:bodyPr>
          <a:lstStyle/>
          <a:p>
            <a:r>
              <a:rPr lang="en-GB" sz="1400">
                <a:latin typeface="Dlfwxmvoqgsjrhhdnpkalelgktm"/>
                <a:cs typeface="Dlfwxmvoqgsjrhhdnpkalelgktm" panose="020B0604020101020102" pitchFamily="34" charset="0"/>
              </a:rPr>
              <a:t>What would the ideal name be for this superhero? Brainstorm some suggestions below. </a:t>
            </a:r>
            <a:br>
              <a:rPr lang="en-GB" sz="1400">
                <a:latin typeface="Dlfwxmvoqgsjrhhdnpkalelgktm"/>
                <a:cs typeface="Dlfwxmvoqgsjrhhdnpkalelgktm" panose="020B0604020101020102" pitchFamily="34" charset="0"/>
              </a:rPr>
            </a:br>
            <a:r>
              <a:rPr lang="en-GB" sz="1400">
                <a:latin typeface="Dlfwxmvoqgsjrhhdnpkalelgktm"/>
                <a:cs typeface="Dlfwxmvoqgsjrhhdnpkalelgktm" panose="020B0604020101020102" pitchFamily="34" charset="0"/>
              </a:rPr>
              <a:t>When you decide on the final name, write it in the box above.</a:t>
            </a:r>
          </a:p>
        </p:txBody>
      </p:sp>
      <p:sp>
        <p:nvSpPr>
          <p:cNvPr id="13" name="Title 2">
            <a:extLst>
              <a:ext uri="{FF2B5EF4-FFF2-40B4-BE49-F238E27FC236}">
                <a16:creationId xmlns:a16="http://schemas.microsoft.com/office/drawing/2014/main" id="{3E9B85BA-4645-4F70-8F5D-5375E47CB29F}"/>
              </a:ext>
            </a:extLst>
          </p:cNvPr>
          <p:cNvSpPr>
            <a:spLocks noGrp="1"/>
          </p:cNvSpPr>
          <p:nvPr>
            <p:ph type="title"/>
          </p:nvPr>
        </p:nvSpPr>
        <p:spPr>
          <a:xfrm>
            <a:off x="1245105" y="100365"/>
            <a:ext cx="7427104" cy="808569"/>
          </a:xfrm>
        </p:spPr>
        <p:txBody>
          <a:bodyPr/>
          <a:lstStyle/>
          <a:p>
            <a:r>
              <a:rPr lang="en-US" sz="3600"/>
              <a:t>What’s my name</a:t>
            </a:r>
            <a:r>
              <a:rPr lang="en-US" sz="3600">
                <a:solidFill>
                  <a:schemeClr val="accent1"/>
                </a:solidFill>
              </a:rPr>
              <a:t>?</a:t>
            </a:r>
            <a:endParaRPr lang="en-US" sz="4000">
              <a:solidFill>
                <a:schemeClr val="accent1"/>
              </a:solidFill>
            </a:endParaRPr>
          </a:p>
        </p:txBody>
      </p:sp>
      <p:sp>
        <p:nvSpPr>
          <p:cNvPr id="10" name="Rectangle 9">
            <a:extLst>
              <a:ext uri="{FF2B5EF4-FFF2-40B4-BE49-F238E27FC236}">
                <a16:creationId xmlns:a16="http://schemas.microsoft.com/office/drawing/2014/main" id="{02452A29-8567-4CD6-9E9E-D534927FBFC5}"/>
              </a:ext>
            </a:extLst>
          </p:cNvPr>
          <p:cNvSpPr/>
          <p:nvPr/>
        </p:nvSpPr>
        <p:spPr>
          <a:xfrm>
            <a:off x="1296678" y="1921213"/>
            <a:ext cx="7554475" cy="4229545"/>
          </a:xfrm>
          <a:prstGeom prst="rect">
            <a:avLst/>
          </a:prstGeom>
          <a:ln w="15875"/>
        </p:spPr>
        <p:style>
          <a:lnRef idx="2">
            <a:schemeClr val="dk1"/>
          </a:lnRef>
          <a:fillRef idx="1">
            <a:schemeClr val="lt1"/>
          </a:fillRef>
          <a:effectRef idx="0">
            <a:schemeClr val="dk1"/>
          </a:effectRef>
          <a:fontRef idx="minor">
            <a:schemeClr val="dk1"/>
          </a:fontRef>
        </p:style>
        <p:txBody>
          <a:bodyPr rtlCol="0" anchor="ctr"/>
          <a:lstStyle/>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p:txBody>
      </p:sp>
      <p:sp>
        <p:nvSpPr>
          <p:cNvPr id="12" name="Rectangle 11">
            <a:extLst>
              <a:ext uri="{FF2B5EF4-FFF2-40B4-BE49-F238E27FC236}">
                <a16:creationId xmlns:a16="http://schemas.microsoft.com/office/drawing/2014/main" id="{50F4FF5E-4579-41C7-990C-6B62DDF6FF29}"/>
              </a:ext>
            </a:extLst>
          </p:cNvPr>
          <p:cNvSpPr/>
          <p:nvPr/>
        </p:nvSpPr>
        <p:spPr>
          <a:xfrm>
            <a:off x="6096000" y="282036"/>
            <a:ext cx="5827059" cy="496855"/>
          </a:xfrm>
          <a:prstGeom prst="rect">
            <a:avLst/>
          </a:prstGeom>
          <a:ln w="190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r>
              <a:rPr lang="en-GB" sz="1600">
                <a:latin typeface="Vccgvkeomvcbzblgwtwhjahvwjz" panose="020B0804020101010102" pitchFamily="34" charset="0"/>
                <a:cs typeface="Vccgvkeomvcbzblgwtwhjahvwjz" panose="020B0804020101010102" pitchFamily="34" charset="0"/>
              </a:rPr>
              <a:t>FINAL NAME</a:t>
            </a:r>
            <a:r>
              <a:rPr lang="en-GB" sz="1600">
                <a:solidFill>
                  <a:srgbClr val="FF0000"/>
                </a:solidFill>
                <a:latin typeface="Vccgvkeomvcbzblgwtwhjahvwjz" panose="020B0804020101010102" pitchFamily="34" charset="0"/>
                <a:cs typeface="Vccgvkeomvcbzblgwtwhjahvwjz" panose="020B0804020101010102" pitchFamily="34" charset="0"/>
              </a:rPr>
              <a:t>:</a:t>
            </a:r>
            <a:r>
              <a:rPr lang="en-GB" sz="1600">
                <a:latin typeface="Vccgvkeomvcbzblgwtwhjahvwjz" panose="020B0804020101010102" pitchFamily="34" charset="0"/>
                <a:cs typeface="Vccgvkeomvcbzblgwtwhjahvwjz" panose="020B0804020101010102" pitchFamily="34" charset="0"/>
              </a:rPr>
              <a:t> </a:t>
            </a:r>
          </a:p>
        </p:txBody>
      </p:sp>
      <p:grpSp>
        <p:nvGrpSpPr>
          <p:cNvPr id="26" name="Group 25">
            <a:extLst>
              <a:ext uri="{FF2B5EF4-FFF2-40B4-BE49-F238E27FC236}">
                <a16:creationId xmlns:a16="http://schemas.microsoft.com/office/drawing/2014/main" id="{051CD3B2-0AE3-4A75-A0BF-E77BFAA59AE8}"/>
              </a:ext>
            </a:extLst>
          </p:cNvPr>
          <p:cNvGrpSpPr/>
          <p:nvPr/>
        </p:nvGrpSpPr>
        <p:grpSpPr>
          <a:xfrm>
            <a:off x="9020771" y="1760905"/>
            <a:ext cx="3131472" cy="4403687"/>
            <a:chOff x="9020771" y="1760905"/>
            <a:chExt cx="3131472" cy="4403687"/>
          </a:xfrm>
        </p:grpSpPr>
        <p:sp>
          <p:nvSpPr>
            <p:cNvPr id="27" name="TextBox 26">
              <a:extLst>
                <a:ext uri="{FF2B5EF4-FFF2-40B4-BE49-F238E27FC236}">
                  <a16:creationId xmlns:a16="http://schemas.microsoft.com/office/drawing/2014/main" id="{0A44CD82-1D5C-4C11-A814-7715B27B0036}"/>
                </a:ext>
              </a:extLst>
            </p:cNvPr>
            <p:cNvSpPr txBox="1"/>
            <p:nvPr/>
          </p:nvSpPr>
          <p:spPr>
            <a:xfrm>
              <a:off x="9087794" y="1760905"/>
              <a:ext cx="2997426" cy="523220"/>
            </a:xfrm>
            <a:prstGeom prst="rect">
              <a:avLst/>
            </a:prstGeom>
            <a:noFill/>
          </p:spPr>
          <p:txBody>
            <a:bodyPr wrap="square" rtlCol="0">
              <a:spAutoFit/>
            </a:bodyPr>
            <a:lstStyle/>
            <a:p>
              <a:pPr algn="ctr"/>
              <a:r>
                <a:rPr lang="en-GB" sz="2800">
                  <a:solidFill>
                    <a:schemeClr val="tx1">
                      <a:lumMod val="90000"/>
                      <a:lumOff val="10000"/>
                    </a:schemeClr>
                  </a:solidFill>
                  <a:latin typeface="Px Grotesk Bold" panose="02060803030000020004" pitchFamily="18" charset="0"/>
                  <a:cs typeface="Dlfwxmvoqgsjrhhdnpkalelgktm" panose="020B0604020101020102" pitchFamily="34" charset="0"/>
                </a:rPr>
                <a:t>Problem solver</a:t>
              </a:r>
              <a:r>
                <a:rPr lang="en-GB" sz="2800">
                  <a:solidFill>
                    <a:schemeClr val="accent2">
                      <a:lumMod val="75000"/>
                    </a:schemeClr>
                  </a:solidFill>
                  <a:latin typeface="Px Grotesk Bold" panose="02060803030000020004" pitchFamily="18" charset="0"/>
                  <a:cs typeface="Dlfwxmvoqgsjrhhdnpkalelgktm" panose="020B0604020101020102" pitchFamily="34" charset="0"/>
                </a:rPr>
                <a:t>.</a:t>
              </a:r>
            </a:p>
          </p:txBody>
        </p:sp>
        <p:pic>
          <p:nvPicPr>
            <p:cNvPr id="28" name="Picture 27">
              <a:extLst>
                <a:ext uri="{FF2B5EF4-FFF2-40B4-BE49-F238E27FC236}">
                  <a16:creationId xmlns:a16="http://schemas.microsoft.com/office/drawing/2014/main" id="{A8C95522-B185-4316-B471-184052B2C428}"/>
                </a:ext>
              </a:extLst>
            </p:cNvPr>
            <p:cNvPicPr>
              <a:picLocks noChangeAspect="1"/>
            </p:cNvPicPr>
            <p:nvPr/>
          </p:nvPicPr>
          <p:blipFill rotWithShape="1">
            <a:blip r:embed="rId2">
              <a:extLst>
                <a:ext uri="{28A0092B-C50C-407E-A947-70E740481C1C}">
                  <a14:useLocalDpi xmlns:a14="http://schemas.microsoft.com/office/drawing/2010/main" val="0"/>
                </a:ext>
              </a:extLst>
            </a:blip>
            <a:srcRect l="22521" t="24602" r="20665" b="3624"/>
            <a:stretch/>
          </p:blipFill>
          <p:spPr>
            <a:xfrm>
              <a:off x="9020771" y="1990362"/>
              <a:ext cx="3131472" cy="4174230"/>
            </a:xfrm>
            <a:prstGeom prst="rect">
              <a:avLst/>
            </a:prstGeom>
          </p:spPr>
        </p:pic>
      </p:grpSp>
    </p:spTree>
    <p:extLst>
      <p:ext uri="{BB962C8B-B14F-4D97-AF65-F5344CB8AC3E}">
        <p14:creationId xmlns:p14="http://schemas.microsoft.com/office/powerpoint/2010/main" val="2260975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8488F9-C51C-47B0-80E1-51F4ED67999C}"/>
              </a:ext>
            </a:extLst>
          </p:cNvPr>
          <p:cNvSpPr>
            <a:spLocks noGrp="1"/>
          </p:cNvSpPr>
          <p:nvPr>
            <p:ph type="sldNum" sz="quarter" idx="10"/>
          </p:nvPr>
        </p:nvSpPr>
        <p:spPr/>
        <p:txBody>
          <a:bodyPr/>
          <a:lstStyle/>
          <a:p>
            <a:fld id="{D8D877B3-D348-4611-9BDB-C5374591D951}" type="slidenum">
              <a:rPr lang="en-US" smtClean="0"/>
              <a:pPr/>
              <a:t>9</a:t>
            </a:fld>
            <a:endParaRPr lang="en-US"/>
          </a:p>
        </p:txBody>
      </p:sp>
      <p:sp>
        <p:nvSpPr>
          <p:cNvPr id="8" name="TextBox 7">
            <a:extLst>
              <a:ext uri="{FF2B5EF4-FFF2-40B4-BE49-F238E27FC236}">
                <a16:creationId xmlns:a16="http://schemas.microsoft.com/office/drawing/2014/main" id="{8C930D16-0F04-40A5-8799-C44F5011A4F5}"/>
              </a:ext>
            </a:extLst>
          </p:cNvPr>
          <p:cNvSpPr txBox="1"/>
          <p:nvPr/>
        </p:nvSpPr>
        <p:spPr>
          <a:xfrm>
            <a:off x="1189170" y="742060"/>
            <a:ext cx="10650217" cy="523220"/>
          </a:xfrm>
          <a:prstGeom prst="rect">
            <a:avLst/>
          </a:prstGeom>
          <a:noFill/>
        </p:spPr>
        <p:txBody>
          <a:bodyPr wrap="square" rtlCol="0" anchor="t">
            <a:spAutoFit/>
          </a:bodyPr>
          <a:lstStyle/>
          <a:p>
            <a:r>
              <a:rPr lang="en-GB" sz="1400">
                <a:latin typeface="Dlfwxmvoqgsjrhhdnpkalelgktm"/>
                <a:cs typeface="Dlfwxmvoqgsjrhhdnpkalelgktm" panose="020B0604020101020102" pitchFamily="34" charset="0"/>
              </a:rPr>
              <a:t>Fill in the table below to list the types of things that this superhero likes and dislikes. Are there any key personality traits that they have?</a:t>
            </a:r>
          </a:p>
        </p:txBody>
      </p:sp>
      <p:graphicFrame>
        <p:nvGraphicFramePr>
          <p:cNvPr id="3" name="Table 5">
            <a:extLst>
              <a:ext uri="{FF2B5EF4-FFF2-40B4-BE49-F238E27FC236}">
                <a16:creationId xmlns:a16="http://schemas.microsoft.com/office/drawing/2014/main" id="{325C2198-621F-4F34-9468-FD75A863C4AE}"/>
              </a:ext>
            </a:extLst>
          </p:cNvPr>
          <p:cNvGraphicFramePr>
            <a:graphicFrameLocks noGrp="1"/>
          </p:cNvGraphicFramePr>
          <p:nvPr>
            <p:extLst>
              <p:ext uri="{D42A27DB-BD31-4B8C-83A1-F6EECF244321}">
                <p14:modId xmlns:p14="http://schemas.microsoft.com/office/powerpoint/2010/main" val="2378926351"/>
              </p:ext>
            </p:extLst>
          </p:nvPr>
        </p:nvGraphicFramePr>
        <p:xfrm>
          <a:off x="1281438" y="1374588"/>
          <a:ext cx="7713150" cy="4790000"/>
        </p:xfrm>
        <a:graphic>
          <a:graphicData uri="http://schemas.openxmlformats.org/drawingml/2006/table">
            <a:tbl>
              <a:tblPr firstRow="1" bandRow="1">
                <a:tableStyleId>{5940675A-B579-460E-94D1-54222C63F5DA}</a:tableStyleId>
              </a:tblPr>
              <a:tblGrid>
                <a:gridCol w="3856575">
                  <a:extLst>
                    <a:ext uri="{9D8B030D-6E8A-4147-A177-3AD203B41FA5}">
                      <a16:colId xmlns:a16="http://schemas.microsoft.com/office/drawing/2014/main" val="3571340838"/>
                    </a:ext>
                  </a:extLst>
                </a:gridCol>
                <a:gridCol w="3856575">
                  <a:extLst>
                    <a:ext uri="{9D8B030D-6E8A-4147-A177-3AD203B41FA5}">
                      <a16:colId xmlns:a16="http://schemas.microsoft.com/office/drawing/2014/main" val="2952042167"/>
                    </a:ext>
                  </a:extLst>
                </a:gridCol>
              </a:tblGrid>
              <a:tr h="479000">
                <a:tc>
                  <a:txBody>
                    <a:bodyPr/>
                    <a:lstStyle/>
                    <a:p>
                      <a:pPr algn="ctr"/>
                      <a:r>
                        <a:rPr lang="en-GB" sz="1600">
                          <a:solidFill>
                            <a:schemeClr val="accent1"/>
                          </a:solidFill>
                          <a:latin typeface="Vccgvkeomvcbzblgwtwhjahvwjz" panose="020B0804020101010102" pitchFamily="34" charset="0"/>
                          <a:cs typeface="Vccgvkeomvcbzblgwtwhjahvwjz" panose="020B0804020101010102" pitchFamily="34" charset="0"/>
                        </a:rPr>
                        <a:t>Likes</a:t>
                      </a:r>
                    </a:p>
                  </a:txBody>
                  <a:tcPr/>
                </a:tc>
                <a:tc>
                  <a:txBody>
                    <a:bodyPr/>
                    <a:lstStyle/>
                    <a:p>
                      <a:pPr algn="ctr"/>
                      <a:r>
                        <a:rPr lang="en-GB" sz="1600">
                          <a:solidFill>
                            <a:schemeClr val="accent1"/>
                          </a:solidFill>
                          <a:latin typeface="Vccgvkeomvcbzblgwtwhjahvwjz" panose="020B0804020101010102" pitchFamily="34" charset="0"/>
                          <a:cs typeface="Vccgvkeomvcbzblgwtwhjahvwjz" panose="020B0804020101010102" pitchFamily="34" charset="0"/>
                        </a:rPr>
                        <a:t>Dislikes</a:t>
                      </a:r>
                    </a:p>
                  </a:txBody>
                  <a:tcPr/>
                </a:tc>
                <a:extLst>
                  <a:ext uri="{0D108BD9-81ED-4DB2-BD59-A6C34878D82A}">
                    <a16:rowId xmlns:a16="http://schemas.microsoft.com/office/drawing/2014/main" val="1137441186"/>
                  </a:ext>
                </a:extLst>
              </a:tr>
              <a:tr h="479000">
                <a:tc>
                  <a:txBody>
                    <a:bodyPr/>
                    <a:lstStyle/>
                    <a:p>
                      <a:pPr algn="ctr"/>
                      <a:r>
                        <a:rPr lang="en-GB" sz="1400" i="1">
                          <a:latin typeface="Dlfwxmvoqgsjrhhdnpkalelgktm" panose="020B0604020101020102" pitchFamily="34" charset="0"/>
                          <a:cs typeface="Dlfwxmvoqgsjrhhdnpkalelgktm" panose="020B0604020101020102" pitchFamily="34" charset="0"/>
                        </a:rPr>
                        <a:t>e.g. likes being captain of the netball team</a:t>
                      </a:r>
                    </a:p>
                  </a:txBody>
                  <a:tcPr/>
                </a:tc>
                <a:tc>
                  <a:txBody>
                    <a:bodyPr/>
                    <a:lstStyle/>
                    <a:p>
                      <a:pPr algn="ctr"/>
                      <a:r>
                        <a:rPr lang="en-GB" sz="1400" i="1">
                          <a:latin typeface="Dlfwxmvoqgsjrhhdnpkalelgktm" panose="020B0604020101020102" pitchFamily="34" charset="0"/>
                          <a:cs typeface="Dlfwxmvoqgsjrhhdnpkalelgktm" panose="020B0604020101020102" pitchFamily="34" charset="0"/>
                        </a:rPr>
                        <a:t>e.g. doesn’t like cake</a:t>
                      </a:r>
                    </a:p>
                  </a:txBody>
                  <a:tcPr/>
                </a:tc>
                <a:extLst>
                  <a:ext uri="{0D108BD9-81ED-4DB2-BD59-A6C34878D82A}">
                    <a16:rowId xmlns:a16="http://schemas.microsoft.com/office/drawing/2014/main" val="570280189"/>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4156374901"/>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1866139993"/>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3845318485"/>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1131071921"/>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2574662803"/>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199938022"/>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256959551"/>
                  </a:ext>
                </a:extLst>
              </a:tr>
              <a:tr h="479000">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tc>
                  <a:txBody>
                    <a:bodyPr/>
                    <a:lstStyle/>
                    <a:p>
                      <a:pPr algn="ctr"/>
                      <a:endParaRPr lang="en-GB" sz="1400">
                        <a:latin typeface="Dlfwxmvoqgsjrhhdnpkalelgktm" panose="020B0604020101020102" pitchFamily="34" charset="0"/>
                        <a:cs typeface="Dlfwxmvoqgsjrhhdnpkalelgktm" panose="020B0604020101020102" pitchFamily="34" charset="0"/>
                      </a:endParaRPr>
                    </a:p>
                  </a:txBody>
                  <a:tcPr/>
                </a:tc>
                <a:extLst>
                  <a:ext uri="{0D108BD9-81ED-4DB2-BD59-A6C34878D82A}">
                    <a16:rowId xmlns:a16="http://schemas.microsoft.com/office/drawing/2014/main" val="3205642987"/>
                  </a:ext>
                </a:extLst>
              </a:tr>
            </a:tbl>
          </a:graphicData>
        </a:graphic>
      </p:graphicFrame>
      <p:sp>
        <p:nvSpPr>
          <p:cNvPr id="13" name="Title 2">
            <a:extLst>
              <a:ext uri="{FF2B5EF4-FFF2-40B4-BE49-F238E27FC236}">
                <a16:creationId xmlns:a16="http://schemas.microsoft.com/office/drawing/2014/main" id="{3E9B85BA-4645-4F70-8F5D-5375E47CB29F}"/>
              </a:ext>
            </a:extLst>
          </p:cNvPr>
          <p:cNvSpPr>
            <a:spLocks noGrp="1"/>
          </p:cNvSpPr>
          <p:nvPr>
            <p:ph type="title"/>
          </p:nvPr>
        </p:nvSpPr>
        <p:spPr>
          <a:xfrm>
            <a:off x="1245104" y="100365"/>
            <a:ext cx="10375395" cy="808569"/>
          </a:xfrm>
        </p:spPr>
        <p:txBody>
          <a:bodyPr/>
          <a:lstStyle/>
          <a:p>
            <a:r>
              <a:rPr lang="en-US"/>
              <a:t>What type of personality do I have</a:t>
            </a:r>
            <a:r>
              <a:rPr lang="en-US">
                <a:solidFill>
                  <a:schemeClr val="accent1"/>
                </a:solidFill>
              </a:rPr>
              <a:t>?</a:t>
            </a:r>
            <a:endParaRPr lang="en-US" sz="4000">
              <a:solidFill>
                <a:schemeClr val="accent1"/>
              </a:solidFill>
            </a:endParaRPr>
          </a:p>
        </p:txBody>
      </p:sp>
      <p:grpSp>
        <p:nvGrpSpPr>
          <p:cNvPr id="4" name="Group 3">
            <a:extLst>
              <a:ext uri="{FF2B5EF4-FFF2-40B4-BE49-F238E27FC236}">
                <a16:creationId xmlns:a16="http://schemas.microsoft.com/office/drawing/2014/main" id="{5B8D94D2-B9BF-40F3-9F72-192009C56BCF}"/>
              </a:ext>
            </a:extLst>
          </p:cNvPr>
          <p:cNvGrpSpPr/>
          <p:nvPr/>
        </p:nvGrpSpPr>
        <p:grpSpPr>
          <a:xfrm>
            <a:off x="8994588" y="1990363"/>
            <a:ext cx="3218352" cy="4012872"/>
            <a:chOff x="8938110" y="1990363"/>
            <a:chExt cx="3218352" cy="4012872"/>
          </a:xfrm>
        </p:grpSpPr>
        <p:pic>
          <p:nvPicPr>
            <p:cNvPr id="11" name="Picture 10">
              <a:extLst>
                <a:ext uri="{FF2B5EF4-FFF2-40B4-BE49-F238E27FC236}">
                  <a16:creationId xmlns:a16="http://schemas.microsoft.com/office/drawing/2014/main" id="{5D3C8A61-9696-46C4-92BA-9E2C89AE9F4E}"/>
                </a:ext>
              </a:extLst>
            </p:cNvPr>
            <p:cNvPicPr>
              <a:picLocks noChangeAspect="1"/>
            </p:cNvPicPr>
            <p:nvPr/>
          </p:nvPicPr>
          <p:blipFill rotWithShape="1">
            <a:blip r:embed="rId2">
              <a:extLst>
                <a:ext uri="{28A0092B-C50C-407E-A947-70E740481C1C}">
                  <a14:useLocalDpi xmlns:a14="http://schemas.microsoft.com/office/drawing/2010/main" val="0"/>
                </a:ext>
              </a:extLst>
            </a:blip>
            <a:srcRect l="25672" t="5158" r="2812" b="10333"/>
            <a:stretch/>
          </p:blipFill>
          <p:spPr>
            <a:xfrm>
              <a:off x="8938110" y="1990363"/>
              <a:ext cx="3218352" cy="4012872"/>
            </a:xfrm>
            <a:prstGeom prst="rect">
              <a:avLst/>
            </a:prstGeom>
          </p:spPr>
        </p:pic>
        <p:sp>
          <p:nvSpPr>
            <p:cNvPr id="9" name="TextBox 8">
              <a:extLst>
                <a:ext uri="{FF2B5EF4-FFF2-40B4-BE49-F238E27FC236}">
                  <a16:creationId xmlns:a16="http://schemas.microsoft.com/office/drawing/2014/main" id="{B744FB88-48C2-458F-82FB-F7543BE9CA51}"/>
                </a:ext>
              </a:extLst>
            </p:cNvPr>
            <p:cNvSpPr txBox="1"/>
            <p:nvPr/>
          </p:nvSpPr>
          <p:spPr>
            <a:xfrm>
              <a:off x="9187355" y="2568805"/>
              <a:ext cx="1707967" cy="584775"/>
            </a:xfrm>
            <a:prstGeom prst="rect">
              <a:avLst/>
            </a:prstGeom>
            <a:noFill/>
          </p:spPr>
          <p:txBody>
            <a:bodyPr wrap="square" rtlCol="0">
              <a:spAutoFit/>
            </a:bodyPr>
            <a:lstStyle/>
            <a:p>
              <a:pPr algn="ctr"/>
              <a:r>
                <a:rPr lang="en-GB" sz="3200">
                  <a:solidFill>
                    <a:schemeClr val="tx1">
                      <a:lumMod val="90000"/>
                      <a:lumOff val="10000"/>
                    </a:schemeClr>
                  </a:solidFill>
                  <a:latin typeface="Px Grotesk Bold" panose="02060803030000020004" pitchFamily="18" charset="0"/>
                  <a:cs typeface="Dlfwxmvoqgsjrhhdnpkalelgktm" panose="020B0604020101020102" pitchFamily="34" charset="0"/>
                </a:rPr>
                <a:t>Leader</a:t>
              </a:r>
              <a:r>
                <a:rPr lang="en-GB" sz="3200">
                  <a:solidFill>
                    <a:schemeClr val="accent2">
                      <a:lumMod val="75000"/>
                    </a:schemeClr>
                  </a:solidFill>
                  <a:latin typeface="Px Grotesk Bold" panose="02060803030000020004" pitchFamily="18" charset="0"/>
                  <a:cs typeface="Dlfwxmvoqgsjrhhdnpkalelgktm" panose="020B0604020101020102" pitchFamily="34" charset="0"/>
                </a:rPr>
                <a:t>.</a:t>
              </a:r>
            </a:p>
          </p:txBody>
        </p:sp>
      </p:grpSp>
    </p:spTree>
    <p:extLst>
      <p:ext uri="{BB962C8B-B14F-4D97-AF65-F5344CB8AC3E}">
        <p14:creationId xmlns:p14="http://schemas.microsoft.com/office/powerpoint/2010/main" val="1268406107"/>
      </p:ext>
    </p:extLst>
  </p:cSld>
  <p:clrMapOvr>
    <a:masterClrMapping/>
  </p:clrMapOvr>
</p:sld>
</file>

<file path=ppt/theme/theme1.xml><?xml version="1.0" encoding="utf-8"?>
<a:theme xmlns:a="http://schemas.openxmlformats.org/drawingml/2006/main" name="B&amp;D-Powerpoint Template_16x9">
  <a:themeElements>
    <a:clrScheme name="Balance Color">
      <a:dk1>
        <a:srgbClr val="1F1F1F"/>
      </a:dk1>
      <a:lt1>
        <a:srgbClr val="FFFFFF"/>
      </a:lt1>
      <a:dk2>
        <a:srgbClr val="202020"/>
      </a:dk2>
      <a:lt2>
        <a:srgbClr val="FFFFFF"/>
      </a:lt2>
      <a:accent1>
        <a:srgbClr val="FE1C1D"/>
      </a:accent1>
      <a:accent2>
        <a:srgbClr val="FF5757"/>
      </a:accent2>
      <a:accent3>
        <a:srgbClr val="C9D2FD"/>
      </a:accent3>
      <a:accent4>
        <a:srgbClr val="5E78FA"/>
      </a:accent4>
      <a:accent5>
        <a:srgbClr val="0420AB"/>
      </a:accent5>
      <a:accent6>
        <a:srgbClr val="021572"/>
      </a:accent6>
      <a:hlink>
        <a:srgbClr val="FF5757"/>
      </a:hlink>
      <a:folHlink>
        <a:srgbClr val="BFBFBF"/>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C87B071917B44CA973581B2EDFE9B0" ma:contentTypeVersion="12" ma:contentTypeDescription="Create a new document." ma:contentTypeScope="" ma:versionID="05a3018dc6baa27b0d75b1ebafc88e7d">
  <xsd:schema xmlns:xsd="http://www.w3.org/2001/XMLSchema" xmlns:xs="http://www.w3.org/2001/XMLSchema" xmlns:p="http://schemas.microsoft.com/office/2006/metadata/properties" xmlns:ns2="5a28675c-936c-4d2b-ae28-09185ff139cb" xmlns:ns3="5640d910-42b9-4cf1-a95f-4c308d884bf1" targetNamespace="http://schemas.microsoft.com/office/2006/metadata/properties" ma:root="true" ma:fieldsID="b335041a32eaca2166e32d3594bf6928" ns2:_="" ns3:_="">
    <xsd:import namespace="5a28675c-936c-4d2b-ae28-09185ff139cb"/>
    <xsd:import namespace="5640d910-42b9-4cf1-a95f-4c308d884bf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8675c-936c-4d2b-ae28-09185ff139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40d910-42b9-4cf1-a95f-4c308d884b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C3412E-323D-41B3-A993-E1F076473B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28675c-936c-4d2b-ae28-09185ff139cb"/>
    <ds:schemaRef ds:uri="5640d910-42b9-4cf1-a95f-4c308d884b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386E5A-656D-4649-BECB-451DAF478792}">
  <ds:schemaRefs>
    <ds:schemaRef ds:uri="http://schemas.microsoft.com/sharepoint/v3/contenttype/forms"/>
  </ds:schemaRefs>
</ds:datastoreItem>
</file>

<file path=customXml/itemProps3.xml><?xml version="1.0" encoding="utf-8"?>
<ds:datastoreItem xmlns:ds="http://schemas.openxmlformats.org/officeDocument/2006/customXml" ds:itemID="{E4478286-EBE5-4417-9F72-59D8C2DC245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B&amp;D-Powerpoint Template_16x9</Template>
  <TotalTime>0</TotalTime>
  <Words>1345</Words>
  <Application>Microsoft Office PowerPoint</Application>
  <PresentationFormat>Widescreen</PresentationFormat>
  <Paragraphs>286</Paragraphs>
  <Slides>26</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Calibri</vt:lpstr>
      <vt:lpstr>Circular Black</vt:lpstr>
      <vt:lpstr>Dlfwxmvoqgsjrhhdnpkalelgktm</vt:lpstr>
      <vt:lpstr>Montserrat Medium</vt:lpstr>
      <vt:lpstr>Open Sans</vt:lpstr>
      <vt:lpstr>Px Grotesk</vt:lpstr>
      <vt:lpstr>Px Grotesk Bold</vt:lpstr>
      <vt:lpstr>Px Grotesk Screen</vt:lpstr>
      <vt:lpstr>Vccgvkeomvcbzblgwtwhjahvwjz</vt:lpstr>
      <vt:lpstr>Wingdings</vt:lpstr>
      <vt:lpstr>B&amp;D-Powerpoint Template_16x9</vt:lpstr>
      <vt:lpstr>Superheroes Unite! </vt:lpstr>
      <vt:lpstr>PowerPoint Presentation</vt:lpstr>
      <vt:lpstr>Introducing the DSH Friends.</vt:lpstr>
      <vt:lpstr>PowerPoint Presentation</vt:lpstr>
      <vt:lpstr>What type of personality do I have?</vt:lpstr>
      <vt:lpstr>What’s my name?</vt:lpstr>
      <vt:lpstr>What type of personality do I have?</vt:lpstr>
      <vt:lpstr>What’s my name?</vt:lpstr>
      <vt:lpstr>What type of personality do I have?</vt:lpstr>
      <vt:lpstr>What’s my name?</vt:lpstr>
      <vt:lpstr>What type of personality do I have?</vt:lpstr>
      <vt:lpstr>What’s my name?</vt:lpstr>
      <vt:lpstr>What type of personality do I have?</vt:lpstr>
      <vt:lpstr>What’s my name?</vt:lpstr>
      <vt:lpstr>What type of personality do I have?</vt:lpstr>
      <vt:lpstr>What’s my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newfor.studio</dc:creator>
  <cp:keywords/>
  <dc:description/>
  <cp:lastModifiedBy>Sophia Aker</cp:lastModifiedBy>
  <cp:revision>2</cp:revision>
  <cp:lastPrinted>2017-03-09T03:48:56Z</cp:lastPrinted>
  <dcterms:created xsi:type="dcterms:W3CDTF">2016-11-10T06:07:03Z</dcterms:created>
  <dcterms:modified xsi:type="dcterms:W3CDTF">2020-07-09T15:41:20Z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0x0101009BC87B071917B44CA973581B2EDFE9B0</vt:lpwstr>
  </property>
</Properties>
</file>